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3" name="グループ化 622">
            <a:extLst>
              <a:ext uri="{FF2B5EF4-FFF2-40B4-BE49-F238E27FC236}">
                <a16:creationId xmlns:a16="http://schemas.microsoft.com/office/drawing/2014/main" id="{9F4E6F55-7856-4F26-BC9D-0F20209A332B}"/>
              </a:ext>
            </a:extLst>
          </p:cNvPr>
          <p:cNvGrpSpPr/>
          <p:nvPr/>
        </p:nvGrpSpPr>
        <p:grpSpPr>
          <a:xfrm>
            <a:off x="763279" y="868645"/>
            <a:ext cx="904806" cy="1546917"/>
            <a:chOff x="598179" y="-602255"/>
            <a:chExt cx="1445730" cy="2471718"/>
          </a:xfrm>
        </p:grpSpPr>
        <p:sp>
          <p:nvSpPr>
            <p:cNvPr id="624" name="台形 623">
              <a:extLst>
                <a:ext uri="{FF2B5EF4-FFF2-40B4-BE49-F238E27FC236}">
                  <a16:creationId xmlns:a16="http://schemas.microsoft.com/office/drawing/2014/main" id="{F3F48F81-D36D-4656-AF43-7E238E56FF12}"/>
                </a:ext>
              </a:extLst>
            </p:cNvPr>
            <p:cNvSpPr/>
            <p:nvPr/>
          </p:nvSpPr>
          <p:spPr>
            <a:xfrm>
              <a:off x="627419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EE087412-8DDD-417A-85E3-54F41D94A024}"/>
                </a:ext>
              </a:extLst>
            </p:cNvPr>
            <p:cNvGrpSpPr/>
            <p:nvPr/>
          </p:nvGrpSpPr>
          <p:grpSpPr>
            <a:xfrm>
              <a:off x="598179" y="-602255"/>
              <a:ext cx="1445730" cy="2471717"/>
              <a:chOff x="425492" y="1797592"/>
              <a:chExt cx="1445730" cy="2471717"/>
            </a:xfrm>
          </p:grpSpPr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D1141200-943B-46E2-895A-10E673B49BEB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55DBAF84-2365-4685-8EC1-944065350B96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4" name="片側の 2 つの角を丸めた四角形 35">
                  <a:extLst>
                    <a:ext uri="{FF2B5EF4-FFF2-40B4-BE49-F238E27FC236}">
                      <a16:creationId xmlns:a16="http://schemas.microsoft.com/office/drawing/2014/main" id="{83370E55-CAFB-4631-8AD0-610072A86BAF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5" name="片側の 2 つの角を丸めた四角形 46">
                  <a:extLst>
                    <a:ext uri="{FF2B5EF4-FFF2-40B4-BE49-F238E27FC236}">
                      <a16:creationId xmlns:a16="http://schemas.microsoft.com/office/drawing/2014/main" id="{8EDB7ED5-1128-46F0-BB4B-20B79259A97B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6" name="正方形/長方形 655">
                  <a:extLst>
                    <a:ext uri="{FF2B5EF4-FFF2-40B4-BE49-F238E27FC236}">
                      <a16:creationId xmlns:a16="http://schemas.microsoft.com/office/drawing/2014/main" id="{70BB6BFD-A3B8-465C-85B7-3AD704E07283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7" name="円/楕円 49">
                  <a:extLst>
                    <a:ext uri="{FF2B5EF4-FFF2-40B4-BE49-F238E27FC236}">
                      <a16:creationId xmlns:a16="http://schemas.microsoft.com/office/drawing/2014/main" id="{62166DAF-EB0B-4796-814B-AD664EFBD737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8" name="円/楕円 50">
                  <a:extLst>
                    <a:ext uri="{FF2B5EF4-FFF2-40B4-BE49-F238E27FC236}">
                      <a16:creationId xmlns:a16="http://schemas.microsoft.com/office/drawing/2014/main" id="{FAADCBF1-52F3-43D0-8A34-1DC67C37F809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9" name="円/楕円 51">
                  <a:extLst>
                    <a:ext uri="{FF2B5EF4-FFF2-40B4-BE49-F238E27FC236}">
                      <a16:creationId xmlns:a16="http://schemas.microsoft.com/office/drawing/2014/main" id="{FEF8DF9D-3088-49AF-AF96-9C13BB7F63E0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60" name="グループ化 659">
                  <a:extLst>
                    <a:ext uri="{FF2B5EF4-FFF2-40B4-BE49-F238E27FC236}">
                      <a16:creationId xmlns:a16="http://schemas.microsoft.com/office/drawing/2014/main" id="{5C4D61F8-7A33-4B81-95E0-6EE70237C375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661" name="二等辺三角形 660">
                    <a:extLst>
                      <a:ext uri="{FF2B5EF4-FFF2-40B4-BE49-F238E27FC236}">
                        <a16:creationId xmlns:a16="http://schemas.microsoft.com/office/drawing/2014/main" id="{614B454C-D46E-4E70-82DB-C28618E46D6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62" name="二等辺三角形 661">
                    <a:extLst>
                      <a:ext uri="{FF2B5EF4-FFF2-40B4-BE49-F238E27FC236}">
                        <a16:creationId xmlns:a16="http://schemas.microsoft.com/office/drawing/2014/main" id="{3672781C-E5B8-4F14-A308-9E05E46541A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703E7625-2569-4639-BE2A-4994E8F4EEDA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639" name="円/楕円 568">
                  <a:extLst>
                    <a:ext uri="{FF2B5EF4-FFF2-40B4-BE49-F238E27FC236}">
                      <a16:creationId xmlns:a16="http://schemas.microsoft.com/office/drawing/2014/main" id="{4F501E91-CEDE-4991-A576-CA40B4B3EA5F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40" name="グループ化 639">
                  <a:extLst>
                    <a:ext uri="{FF2B5EF4-FFF2-40B4-BE49-F238E27FC236}">
                      <a16:creationId xmlns:a16="http://schemas.microsoft.com/office/drawing/2014/main" id="{8E60BA6F-5786-4AFB-8BB3-8B43A0529C58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46" name="グループ化 645">
                    <a:extLst>
                      <a:ext uri="{FF2B5EF4-FFF2-40B4-BE49-F238E27FC236}">
                        <a16:creationId xmlns:a16="http://schemas.microsoft.com/office/drawing/2014/main" id="{28F36889-A3E8-4241-9A29-D284AE2BD99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51" name="円/楕円 591">
                      <a:extLst>
                        <a:ext uri="{FF2B5EF4-FFF2-40B4-BE49-F238E27FC236}">
                          <a16:creationId xmlns:a16="http://schemas.microsoft.com/office/drawing/2014/main" id="{ACD3E237-7A08-4239-B9A7-C3D36513B0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52" name="円/楕円 592">
                      <a:extLst>
                        <a:ext uri="{FF2B5EF4-FFF2-40B4-BE49-F238E27FC236}">
                          <a16:creationId xmlns:a16="http://schemas.microsoft.com/office/drawing/2014/main" id="{7F83ED4B-3AD9-4B94-B045-B0DF1D386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7" name="グループ化 646">
                    <a:extLst>
                      <a:ext uri="{FF2B5EF4-FFF2-40B4-BE49-F238E27FC236}">
                        <a16:creationId xmlns:a16="http://schemas.microsoft.com/office/drawing/2014/main" id="{48B3272E-E711-402C-B345-BD9DBFC1706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49" name="円/楕円 589">
                      <a:extLst>
                        <a:ext uri="{FF2B5EF4-FFF2-40B4-BE49-F238E27FC236}">
                          <a16:creationId xmlns:a16="http://schemas.microsoft.com/office/drawing/2014/main" id="{34FD5BC8-3A83-4996-B63D-B2F3E78C0A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50" name="円/楕円 590">
                      <a:extLst>
                        <a:ext uri="{FF2B5EF4-FFF2-40B4-BE49-F238E27FC236}">
                          <a16:creationId xmlns:a16="http://schemas.microsoft.com/office/drawing/2014/main" id="{D5B4802A-6DFC-4DD3-B5EE-A96D0EFC19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48" name="円/楕円 588">
                    <a:extLst>
                      <a:ext uri="{FF2B5EF4-FFF2-40B4-BE49-F238E27FC236}">
                        <a16:creationId xmlns:a16="http://schemas.microsoft.com/office/drawing/2014/main" id="{CCE5852C-A5E6-42A8-8DA2-312CF86FC65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41" name="円/楕円 576">
                  <a:extLst>
                    <a:ext uri="{FF2B5EF4-FFF2-40B4-BE49-F238E27FC236}">
                      <a16:creationId xmlns:a16="http://schemas.microsoft.com/office/drawing/2014/main" id="{92891431-2C34-496F-AC96-0BF3E0FF15DE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2" name="円/楕円 577">
                  <a:extLst>
                    <a:ext uri="{FF2B5EF4-FFF2-40B4-BE49-F238E27FC236}">
                      <a16:creationId xmlns:a16="http://schemas.microsoft.com/office/drawing/2014/main" id="{77C01109-FEC8-49F0-93B2-7A0E569873E1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3" name="月 642">
                  <a:extLst>
                    <a:ext uri="{FF2B5EF4-FFF2-40B4-BE49-F238E27FC236}">
                      <a16:creationId xmlns:a16="http://schemas.microsoft.com/office/drawing/2014/main" id="{89CABD6C-1728-4D88-9CEF-A82A7201B7C5}"/>
                    </a:ext>
                  </a:extLst>
                </p:cNvPr>
                <p:cNvSpPr/>
                <p:nvPr/>
              </p:nvSpPr>
              <p:spPr>
                <a:xfrm rot="54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4" name="月 643">
                  <a:extLst>
                    <a:ext uri="{FF2B5EF4-FFF2-40B4-BE49-F238E27FC236}">
                      <a16:creationId xmlns:a16="http://schemas.microsoft.com/office/drawing/2014/main" id="{57276141-935E-4A74-AFD4-392F36497A2A}"/>
                    </a:ext>
                  </a:extLst>
                </p:cNvPr>
                <p:cNvSpPr/>
                <p:nvPr/>
              </p:nvSpPr>
              <p:spPr>
                <a:xfrm rot="54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5" name="円/楕円 576">
                  <a:extLst>
                    <a:ext uri="{FF2B5EF4-FFF2-40B4-BE49-F238E27FC236}">
                      <a16:creationId xmlns:a16="http://schemas.microsoft.com/office/drawing/2014/main" id="{5B85EB29-F873-4A7A-B933-8E6D27BC8962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C1888D5B-29E4-4056-9DF6-EBA56371F660}"/>
                </a:ext>
              </a:extLst>
            </p:cNvPr>
            <p:cNvGrpSpPr/>
            <p:nvPr/>
          </p:nvGrpSpPr>
          <p:grpSpPr>
            <a:xfrm>
              <a:off x="758629" y="-62121"/>
              <a:ext cx="1228625" cy="792913"/>
              <a:chOff x="758629" y="814179"/>
              <a:chExt cx="1228625" cy="792913"/>
            </a:xfrm>
          </p:grpSpPr>
          <p:sp>
            <p:nvSpPr>
              <p:cNvPr id="627" name="楕円 7">
                <a:extLst>
                  <a:ext uri="{FF2B5EF4-FFF2-40B4-BE49-F238E27FC236}">
                    <a16:creationId xmlns:a16="http://schemas.microsoft.com/office/drawing/2014/main" id="{AC2DDA61-8711-483C-B8E3-6289A7F048B7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8" name="楕円 7">
                <a:extLst>
                  <a:ext uri="{FF2B5EF4-FFF2-40B4-BE49-F238E27FC236}">
                    <a16:creationId xmlns:a16="http://schemas.microsoft.com/office/drawing/2014/main" id="{03186A5C-D30D-4971-B327-55CB9A9DD736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9" name="楕円 7">
                <a:extLst>
                  <a:ext uri="{FF2B5EF4-FFF2-40B4-BE49-F238E27FC236}">
                    <a16:creationId xmlns:a16="http://schemas.microsoft.com/office/drawing/2014/main" id="{27B84B6E-0C81-4EFA-9B83-CB36A6AE7059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0" name="楕円 7">
                <a:extLst>
                  <a:ext uri="{FF2B5EF4-FFF2-40B4-BE49-F238E27FC236}">
                    <a16:creationId xmlns:a16="http://schemas.microsoft.com/office/drawing/2014/main" id="{1A1D45A6-2DD9-4A68-AFC5-BF083A1D44D1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45040AAF-1336-4DF4-A02B-287FDC65B19E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8C4FE382-65E6-46F6-A70D-D0C032A92306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56D714C6-9FBA-4A05-B69F-EE8A21AD2CA4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283E7FF3-A8E7-467F-AC80-E1B6F7EE965D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AD35FE6B-5539-4289-B103-FEBD3B70E75B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42393BAF-4EC9-47AE-B4B4-70B28016D677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63" name="グループ化 662">
            <a:extLst>
              <a:ext uri="{FF2B5EF4-FFF2-40B4-BE49-F238E27FC236}">
                <a16:creationId xmlns:a16="http://schemas.microsoft.com/office/drawing/2014/main" id="{A9EC1F5F-9B25-4D13-8CEF-BF407A90B2C8}"/>
              </a:ext>
            </a:extLst>
          </p:cNvPr>
          <p:cNvGrpSpPr/>
          <p:nvPr/>
        </p:nvGrpSpPr>
        <p:grpSpPr>
          <a:xfrm>
            <a:off x="2666629" y="826281"/>
            <a:ext cx="904805" cy="1589282"/>
            <a:chOff x="2425590" y="-669948"/>
            <a:chExt cx="1445730" cy="2539411"/>
          </a:xfrm>
        </p:grpSpPr>
        <p:sp>
          <p:nvSpPr>
            <p:cNvPr id="664" name="台形 663">
              <a:extLst>
                <a:ext uri="{FF2B5EF4-FFF2-40B4-BE49-F238E27FC236}">
                  <a16:creationId xmlns:a16="http://schemas.microsoft.com/office/drawing/2014/main" id="{940EE93C-791F-4E59-BD54-CDADB4925BAE}"/>
                </a:ext>
              </a:extLst>
            </p:cNvPr>
            <p:cNvSpPr/>
            <p:nvPr/>
          </p:nvSpPr>
          <p:spPr>
            <a:xfrm>
              <a:off x="2456219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187DE7B7-9495-4E5A-8103-768A6B2F8CF0}"/>
                </a:ext>
              </a:extLst>
            </p:cNvPr>
            <p:cNvGrpSpPr/>
            <p:nvPr/>
          </p:nvGrpSpPr>
          <p:grpSpPr>
            <a:xfrm>
              <a:off x="2425590" y="-669948"/>
              <a:ext cx="1445730" cy="2539410"/>
              <a:chOff x="2252903" y="1729899"/>
              <a:chExt cx="1445730" cy="2539410"/>
            </a:xfrm>
          </p:grpSpPr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448B87C2-A357-46B9-9A04-BAAA8A588460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701" name="片側の 2 つの角を丸めた四角形 26">
                  <a:extLst>
                    <a:ext uri="{FF2B5EF4-FFF2-40B4-BE49-F238E27FC236}">
                      <a16:creationId xmlns:a16="http://schemas.microsoft.com/office/drawing/2014/main" id="{5BFEDAD5-0745-4ACE-86FD-2F2DC854E254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2" name="台形 701">
                  <a:extLst>
                    <a:ext uri="{FF2B5EF4-FFF2-40B4-BE49-F238E27FC236}">
                      <a16:creationId xmlns:a16="http://schemas.microsoft.com/office/drawing/2014/main" id="{FD35221D-BA61-4D67-BBCF-7C56A37F37FB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31F904FD-1CBC-494A-8649-E0EB59982C04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D9343F6F-0DB1-44D4-B868-8C6CC93AF0D7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B2D5537A-2899-4436-B659-2CF39B757BB2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679" name="グループ化 678">
                  <a:extLst>
                    <a:ext uri="{FF2B5EF4-FFF2-40B4-BE49-F238E27FC236}">
                      <a16:creationId xmlns:a16="http://schemas.microsoft.com/office/drawing/2014/main" id="{881CB9E5-472E-4E98-A168-EC3956389357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16381A90-5162-4042-A58C-594327390C99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691" name="グループ化 690">
                      <a:extLst>
                        <a:ext uri="{FF2B5EF4-FFF2-40B4-BE49-F238E27FC236}">
                          <a16:creationId xmlns:a16="http://schemas.microsoft.com/office/drawing/2014/main" id="{2642D5B0-0313-4C12-B4B2-C232DD580E0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694" name="グループ化 693">
                        <a:extLst>
                          <a:ext uri="{FF2B5EF4-FFF2-40B4-BE49-F238E27FC236}">
                            <a16:creationId xmlns:a16="http://schemas.microsoft.com/office/drawing/2014/main" id="{A472166B-3E74-4ECE-B344-B455DCAE805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699" name="円/楕円 437">
                          <a:extLst>
                            <a:ext uri="{FF2B5EF4-FFF2-40B4-BE49-F238E27FC236}">
                              <a16:creationId xmlns:a16="http://schemas.microsoft.com/office/drawing/2014/main" id="{804A6D40-E98E-4095-88CA-56F77103B4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0" name="円/楕円 438">
                          <a:extLst>
                            <a:ext uri="{FF2B5EF4-FFF2-40B4-BE49-F238E27FC236}">
                              <a16:creationId xmlns:a16="http://schemas.microsoft.com/office/drawing/2014/main" id="{2DCA8852-5EC3-485E-AF24-84B30714E5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695" name="グループ化 694">
                        <a:extLst>
                          <a:ext uri="{FF2B5EF4-FFF2-40B4-BE49-F238E27FC236}">
                            <a16:creationId xmlns:a16="http://schemas.microsoft.com/office/drawing/2014/main" id="{2D0718FF-D290-489F-AA7C-A128056EE3C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697" name="円/楕円 435">
                          <a:extLst>
                            <a:ext uri="{FF2B5EF4-FFF2-40B4-BE49-F238E27FC236}">
                              <a16:creationId xmlns:a16="http://schemas.microsoft.com/office/drawing/2014/main" id="{FE5A41F0-FB61-4534-90A5-582F2AC257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98" name="円/楕円 436">
                          <a:extLst>
                            <a:ext uri="{FF2B5EF4-FFF2-40B4-BE49-F238E27FC236}">
                              <a16:creationId xmlns:a16="http://schemas.microsoft.com/office/drawing/2014/main" id="{B7BBA828-6D96-4623-886D-895DDB27F50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696" name="円/楕円 291">
                        <a:extLst>
                          <a:ext uri="{FF2B5EF4-FFF2-40B4-BE49-F238E27FC236}">
                            <a16:creationId xmlns:a16="http://schemas.microsoft.com/office/drawing/2014/main" id="{CA79B092-5B6C-419F-B05F-334EE757F0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92" name="円/楕円 428">
                      <a:extLst>
                        <a:ext uri="{FF2B5EF4-FFF2-40B4-BE49-F238E27FC236}">
                          <a16:creationId xmlns:a16="http://schemas.microsoft.com/office/drawing/2014/main" id="{0A980B4A-08EA-42F4-B8DF-B284B50993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93" name="フリーフォーム 429">
                      <a:extLst>
                        <a:ext uri="{FF2B5EF4-FFF2-40B4-BE49-F238E27FC236}">
                          <a16:creationId xmlns:a16="http://schemas.microsoft.com/office/drawing/2014/main" id="{09E30A0E-8648-4C33-842F-31528DEA4E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83" name="グループ化 682">
                    <a:extLst>
                      <a:ext uri="{FF2B5EF4-FFF2-40B4-BE49-F238E27FC236}">
                        <a16:creationId xmlns:a16="http://schemas.microsoft.com/office/drawing/2014/main" id="{289BBF59-C454-4B9D-95C2-3CB3E1200103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89" name="円/楕円 27">
                      <a:extLst>
                        <a:ext uri="{FF2B5EF4-FFF2-40B4-BE49-F238E27FC236}">
                          <a16:creationId xmlns:a16="http://schemas.microsoft.com/office/drawing/2014/main" id="{8E2CA0DF-7690-42F3-98DC-CC8302A6E9B5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90" name="円/楕円 27">
                      <a:extLst>
                        <a:ext uri="{FF2B5EF4-FFF2-40B4-BE49-F238E27FC236}">
                          <a16:creationId xmlns:a16="http://schemas.microsoft.com/office/drawing/2014/main" id="{79A6A806-6853-4DD5-A289-6C29A96BDF29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4" name="円/楕円 416">
                    <a:extLst>
                      <a:ext uri="{FF2B5EF4-FFF2-40B4-BE49-F238E27FC236}">
                        <a16:creationId xmlns:a16="http://schemas.microsoft.com/office/drawing/2014/main" id="{9528ED10-3C87-45D8-B829-E146CB2B225D}"/>
                      </a:ext>
                    </a:extLst>
                  </p:cNvPr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85" name="グループ化 684">
                    <a:extLst>
                      <a:ext uri="{FF2B5EF4-FFF2-40B4-BE49-F238E27FC236}">
                        <a16:creationId xmlns:a16="http://schemas.microsoft.com/office/drawing/2014/main" id="{BDFF46D0-0EC9-46FC-AB13-70BBE334EDB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87" name="円/楕円 27">
                      <a:extLst>
                        <a:ext uri="{FF2B5EF4-FFF2-40B4-BE49-F238E27FC236}">
                          <a16:creationId xmlns:a16="http://schemas.microsoft.com/office/drawing/2014/main" id="{62A0DAA1-2750-43B4-BB7B-BE6299361CDA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88" name="円/楕円 27">
                      <a:extLst>
                        <a:ext uri="{FF2B5EF4-FFF2-40B4-BE49-F238E27FC236}">
                          <a16:creationId xmlns:a16="http://schemas.microsoft.com/office/drawing/2014/main" id="{EBAA4A67-E2AE-42A6-8C77-9D91CD3D4032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6" name="円/楕円 418">
                    <a:extLst>
                      <a:ext uri="{FF2B5EF4-FFF2-40B4-BE49-F238E27FC236}">
                        <a16:creationId xmlns:a16="http://schemas.microsoft.com/office/drawing/2014/main" id="{F51B4458-2F9A-4810-BCA8-67131067ABB7}"/>
                      </a:ext>
                    </a:extLst>
                  </p:cNvPr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80" name="月 679">
                  <a:extLst>
                    <a:ext uri="{FF2B5EF4-FFF2-40B4-BE49-F238E27FC236}">
                      <a16:creationId xmlns:a16="http://schemas.microsoft.com/office/drawing/2014/main" id="{7598FA44-B4E5-452F-AF4E-9DB1F78CF0BF}"/>
                    </a:ext>
                  </a:extLst>
                </p:cNvPr>
                <p:cNvSpPr/>
                <p:nvPr/>
              </p:nvSpPr>
              <p:spPr>
                <a:xfrm rot="54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1" name="月 680">
                  <a:extLst>
                    <a:ext uri="{FF2B5EF4-FFF2-40B4-BE49-F238E27FC236}">
                      <a16:creationId xmlns:a16="http://schemas.microsoft.com/office/drawing/2014/main" id="{B9D978C9-4F5E-47EC-9CF3-6BFF3387F7A1}"/>
                    </a:ext>
                  </a:extLst>
                </p:cNvPr>
                <p:cNvSpPr/>
                <p:nvPr/>
              </p:nvSpPr>
              <p:spPr>
                <a:xfrm rot="54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C5D9AD5F-A1AB-4382-8B36-B0471F2C19E9}"/>
                </a:ext>
              </a:extLst>
            </p:cNvPr>
            <p:cNvGrpSpPr/>
            <p:nvPr/>
          </p:nvGrpSpPr>
          <p:grpSpPr>
            <a:xfrm>
              <a:off x="2581079" y="-62121"/>
              <a:ext cx="1228625" cy="792913"/>
              <a:chOff x="758629" y="814179"/>
              <a:chExt cx="1228625" cy="792913"/>
            </a:xfrm>
          </p:grpSpPr>
          <p:sp>
            <p:nvSpPr>
              <p:cNvPr id="667" name="楕円 7">
                <a:extLst>
                  <a:ext uri="{FF2B5EF4-FFF2-40B4-BE49-F238E27FC236}">
                    <a16:creationId xmlns:a16="http://schemas.microsoft.com/office/drawing/2014/main" id="{7C49F8C6-7B03-44FB-B4B2-C0890B85F891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8" name="楕円 7">
                <a:extLst>
                  <a:ext uri="{FF2B5EF4-FFF2-40B4-BE49-F238E27FC236}">
                    <a16:creationId xmlns:a16="http://schemas.microsoft.com/office/drawing/2014/main" id="{B8D90D6A-943A-4192-9915-14478A4F380D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9" name="楕円 7">
                <a:extLst>
                  <a:ext uri="{FF2B5EF4-FFF2-40B4-BE49-F238E27FC236}">
                    <a16:creationId xmlns:a16="http://schemas.microsoft.com/office/drawing/2014/main" id="{9FF68408-5265-455E-B4C7-C52DD249F0EC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0" name="楕円 7">
                <a:extLst>
                  <a:ext uri="{FF2B5EF4-FFF2-40B4-BE49-F238E27FC236}">
                    <a16:creationId xmlns:a16="http://schemas.microsoft.com/office/drawing/2014/main" id="{636FE7A0-D8EE-41CF-BA02-6702000FDE07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8A3DF402-0464-4CA7-B6C4-D6F5E307D8E2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D384D436-7E5D-4414-B37F-107C65EB38AA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5987EFD9-5DB4-47B1-A060-73BAE7CFB55B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7067AB67-B302-4813-930B-A48902318483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7BCCB0AD-8169-49F1-B52A-CF9B2F6C06A1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453A53EB-6DF3-44B4-B082-CCFA81044F1D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05" name="グループ化 704">
            <a:extLst>
              <a:ext uri="{FF2B5EF4-FFF2-40B4-BE49-F238E27FC236}">
                <a16:creationId xmlns:a16="http://schemas.microsoft.com/office/drawing/2014/main" id="{1D4F1272-0FD7-4AB6-BEA8-5DB5FA29EC8F}"/>
              </a:ext>
            </a:extLst>
          </p:cNvPr>
          <p:cNvGrpSpPr/>
          <p:nvPr/>
        </p:nvGrpSpPr>
        <p:grpSpPr>
          <a:xfrm>
            <a:off x="4509539" y="790209"/>
            <a:ext cx="904806" cy="1625354"/>
            <a:chOff x="4230135" y="-727584"/>
            <a:chExt cx="1445730" cy="2597047"/>
          </a:xfrm>
        </p:grpSpPr>
        <p:sp>
          <p:nvSpPr>
            <p:cNvPr id="706" name="台形 705">
              <a:extLst>
                <a:ext uri="{FF2B5EF4-FFF2-40B4-BE49-F238E27FC236}">
                  <a16:creationId xmlns:a16="http://schemas.microsoft.com/office/drawing/2014/main" id="{D6D4DB87-F87C-4C75-9824-445312815DDE}"/>
                </a:ext>
              </a:extLst>
            </p:cNvPr>
            <p:cNvSpPr/>
            <p:nvPr/>
          </p:nvSpPr>
          <p:spPr>
            <a:xfrm>
              <a:off x="4260412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5EA68D0C-BA3A-4BCE-A5A3-705F90BFB4D6}"/>
                </a:ext>
              </a:extLst>
            </p:cNvPr>
            <p:cNvGrpSpPr/>
            <p:nvPr/>
          </p:nvGrpSpPr>
          <p:grpSpPr>
            <a:xfrm>
              <a:off x="4230135" y="-727584"/>
              <a:ext cx="1445730" cy="2597046"/>
              <a:chOff x="4057448" y="1672263"/>
              <a:chExt cx="1445730" cy="2597046"/>
            </a:xfrm>
          </p:grpSpPr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190949F7-FEC9-453F-B69D-17D07E873A12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E1CC8264-AD8F-4B9E-B7CA-C23DDC76BE21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9" name="片側の 2 つの角を丸めた四角形 33">
                  <a:extLst>
                    <a:ext uri="{FF2B5EF4-FFF2-40B4-BE49-F238E27FC236}">
                      <a16:creationId xmlns:a16="http://schemas.microsoft.com/office/drawing/2014/main" id="{7981A13D-EB71-46E3-B54D-C0E94DD6DA94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0" name="台形 739">
                  <a:extLst>
                    <a:ext uri="{FF2B5EF4-FFF2-40B4-BE49-F238E27FC236}">
                      <a16:creationId xmlns:a16="http://schemas.microsoft.com/office/drawing/2014/main" id="{D1D461F9-B6F8-41B5-A29B-76278E813F7C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1" name="台形 38">
                  <a:extLst>
                    <a:ext uri="{FF2B5EF4-FFF2-40B4-BE49-F238E27FC236}">
                      <a16:creationId xmlns:a16="http://schemas.microsoft.com/office/drawing/2014/main" id="{D718B6E4-865A-477E-8D75-C0785D6BDD4C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CAAEB8D3-54C3-4264-8D9E-BEB19FCB4301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721" name="雲 391">
                  <a:extLst>
                    <a:ext uri="{FF2B5EF4-FFF2-40B4-BE49-F238E27FC236}">
                      <a16:creationId xmlns:a16="http://schemas.microsoft.com/office/drawing/2014/main" id="{AC7E6B6D-A6BF-4346-8241-8EB8E89F20AD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22" name="グループ化 721">
                  <a:extLst>
                    <a:ext uri="{FF2B5EF4-FFF2-40B4-BE49-F238E27FC236}">
                      <a16:creationId xmlns:a16="http://schemas.microsoft.com/office/drawing/2014/main" id="{A6563B10-0362-40FC-8756-49F866CF6AB2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31" name="グループ化 730">
                    <a:extLst>
                      <a:ext uri="{FF2B5EF4-FFF2-40B4-BE49-F238E27FC236}">
                        <a16:creationId xmlns:a16="http://schemas.microsoft.com/office/drawing/2014/main" id="{A847FD1B-340F-4EFB-9B48-FFF77996D32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36" name="円/楕円 465">
                      <a:extLst>
                        <a:ext uri="{FF2B5EF4-FFF2-40B4-BE49-F238E27FC236}">
                          <a16:creationId xmlns:a16="http://schemas.microsoft.com/office/drawing/2014/main" id="{478B77E3-9B4E-4FE3-A116-364A6C78EE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7" name="円/楕円 466">
                      <a:extLst>
                        <a:ext uri="{FF2B5EF4-FFF2-40B4-BE49-F238E27FC236}">
                          <a16:creationId xmlns:a16="http://schemas.microsoft.com/office/drawing/2014/main" id="{8E7F5991-EB9B-45B8-A667-9AB579DB18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32" name="グループ化 731">
                    <a:extLst>
                      <a:ext uri="{FF2B5EF4-FFF2-40B4-BE49-F238E27FC236}">
                        <a16:creationId xmlns:a16="http://schemas.microsoft.com/office/drawing/2014/main" id="{738C2EA7-6DF4-4C12-9965-57A8F6A9805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34" name="円/楕円 463">
                      <a:extLst>
                        <a:ext uri="{FF2B5EF4-FFF2-40B4-BE49-F238E27FC236}">
                          <a16:creationId xmlns:a16="http://schemas.microsoft.com/office/drawing/2014/main" id="{1B5FE8A0-67C2-43F8-9F9A-571F6B01B5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35" name="円/楕円 464">
                      <a:extLst>
                        <a:ext uri="{FF2B5EF4-FFF2-40B4-BE49-F238E27FC236}">
                          <a16:creationId xmlns:a16="http://schemas.microsoft.com/office/drawing/2014/main" id="{7B1085A3-AB85-423D-8992-DACC7C77CA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33" name="円/楕円 462">
                    <a:extLst>
                      <a:ext uri="{FF2B5EF4-FFF2-40B4-BE49-F238E27FC236}">
                        <a16:creationId xmlns:a16="http://schemas.microsoft.com/office/drawing/2014/main" id="{BB30CDA8-4995-43C4-BB8B-3E027ED4489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23" name="円/楕円 456">
                  <a:extLst>
                    <a:ext uri="{FF2B5EF4-FFF2-40B4-BE49-F238E27FC236}">
                      <a16:creationId xmlns:a16="http://schemas.microsoft.com/office/drawing/2014/main" id="{1AB0D68B-E658-48A8-AB3B-08648ECCB53C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4" name="円/楕円 457">
                  <a:extLst>
                    <a:ext uri="{FF2B5EF4-FFF2-40B4-BE49-F238E27FC236}">
                      <a16:creationId xmlns:a16="http://schemas.microsoft.com/office/drawing/2014/main" id="{71F417E1-348A-4F19-928C-13D59B7BB787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5" name="円/楕円 458">
                  <a:extLst>
                    <a:ext uri="{FF2B5EF4-FFF2-40B4-BE49-F238E27FC236}">
                      <a16:creationId xmlns:a16="http://schemas.microsoft.com/office/drawing/2014/main" id="{45D2D6F4-AAB8-4BBE-A5D6-AAF7D72FB6F0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6" name="円/楕円 459">
                  <a:extLst>
                    <a:ext uri="{FF2B5EF4-FFF2-40B4-BE49-F238E27FC236}">
                      <a16:creationId xmlns:a16="http://schemas.microsoft.com/office/drawing/2014/main" id="{673B13CF-DDE0-4B17-8775-8E5191A2F956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7" name="雲 726">
                  <a:extLst>
                    <a:ext uri="{FF2B5EF4-FFF2-40B4-BE49-F238E27FC236}">
                      <a16:creationId xmlns:a16="http://schemas.microsoft.com/office/drawing/2014/main" id="{BB6450A0-B7A1-4BC9-A772-07B8E7EEA696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8" name="円/楕円 449">
                  <a:extLst>
                    <a:ext uri="{FF2B5EF4-FFF2-40B4-BE49-F238E27FC236}">
                      <a16:creationId xmlns:a16="http://schemas.microsoft.com/office/drawing/2014/main" id="{76216B86-1B9F-44F2-BA90-C797FED0BE35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29" name="アーチ 728">
                  <a:extLst>
                    <a:ext uri="{FF2B5EF4-FFF2-40B4-BE49-F238E27FC236}">
                      <a16:creationId xmlns:a16="http://schemas.microsoft.com/office/drawing/2014/main" id="{623ADBDF-4EB7-4A16-A34F-114363E4BD7B}"/>
                    </a:ext>
                  </a:extLst>
                </p:cNvPr>
                <p:cNvSpPr/>
                <p:nvPr/>
              </p:nvSpPr>
              <p:spPr>
                <a:xfrm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0" name="アーチ 729">
                  <a:extLst>
                    <a:ext uri="{FF2B5EF4-FFF2-40B4-BE49-F238E27FC236}">
                      <a16:creationId xmlns:a16="http://schemas.microsoft.com/office/drawing/2014/main" id="{16C88096-82B7-404D-A0D2-2F852A675652}"/>
                    </a:ext>
                  </a:extLst>
                </p:cNvPr>
                <p:cNvSpPr/>
                <p:nvPr/>
              </p:nvSpPr>
              <p:spPr>
                <a:xfrm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08" name="グループ化 707">
              <a:extLst>
                <a:ext uri="{FF2B5EF4-FFF2-40B4-BE49-F238E27FC236}">
                  <a16:creationId xmlns:a16="http://schemas.microsoft.com/office/drawing/2014/main" id="{ED14A5D2-22ED-4F74-A6EC-4C6CB71E533B}"/>
                </a:ext>
              </a:extLst>
            </p:cNvPr>
            <p:cNvGrpSpPr/>
            <p:nvPr/>
          </p:nvGrpSpPr>
          <p:grpSpPr>
            <a:xfrm>
              <a:off x="4388391" y="18386"/>
              <a:ext cx="1228625" cy="792913"/>
              <a:chOff x="758629" y="814179"/>
              <a:chExt cx="1228625" cy="792913"/>
            </a:xfrm>
          </p:grpSpPr>
          <p:sp>
            <p:nvSpPr>
              <p:cNvPr id="709" name="楕円 7">
                <a:extLst>
                  <a:ext uri="{FF2B5EF4-FFF2-40B4-BE49-F238E27FC236}">
                    <a16:creationId xmlns:a16="http://schemas.microsoft.com/office/drawing/2014/main" id="{D636587A-0868-4826-9CC9-F0B22C505C17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0" name="楕円 7">
                <a:extLst>
                  <a:ext uri="{FF2B5EF4-FFF2-40B4-BE49-F238E27FC236}">
                    <a16:creationId xmlns:a16="http://schemas.microsoft.com/office/drawing/2014/main" id="{3E730376-F7FB-4ACF-98C5-1A60306B474F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1" name="楕円 7">
                <a:extLst>
                  <a:ext uri="{FF2B5EF4-FFF2-40B4-BE49-F238E27FC236}">
                    <a16:creationId xmlns:a16="http://schemas.microsoft.com/office/drawing/2014/main" id="{AD33E54C-518F-455A-99F0-82239AB0A321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2" name="楕円 7">
                <a:extLst>
                  <a:ext uri="{FF2B5EF4-FFF2-40B4-BE49-F238E27FC236}">
                    <a16:creationId xmlns:a16="http://schemas.microsoft.com/office/drawing/2014/main" id="{2721E270-8F5D-48D1-A6AF-153039AD2401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30790C09-34E3-46A9-8DF8-D4DC93D3312C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65174DC3-F6AF-4B87-8CBE-BA0FF5832E7B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1AEF6273-D3E3-4B1C-BEC7-9DF9B6E4B9BC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5CB64E66-27EB-4C58-A8EF-CD66A03B5C1D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A6A26015-8691-4349-84F3-272213ACA4A3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93D05585-51A8-4C71-96E0-BF4AE35EBF55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42" name="グループ化 741">
            <a:extLst>
              <a:ext uri="{FF2B5EF4-FFF2-40B4-BE49-F238E27FC236}">
                <a16:creationId xmlns:a16="http://schemas.microsoft.com/office/drawing/2014/main" id="{E925E831-954C-4965-A1DD-9C1B7515D74F}"/>
              </a:ext>
            </a:extLst>
          </p:cNvPr>
          <p:cNvGrpSpPr/>
          <p:nvPr/>
        </p:nvGrpSpPr>
        <p:grpSpPr>
          <a:xfrm>
            <a:off x="6302178" y="790209"/>
            <a:ext cx="997664" cy="1625354"/>
            <a:chOff x="5920481" y="-727584"/>
            <a:chExt cx="1594102" cy="2597047"/>
          </a:xfrm>
        </p:grpSpPr>
        <p:sp>
          <p:nvSpPr>
            <p:cNvPr id="743" name="台形 742">
              <a:extLst>
                <a:ext uri="{FF2B5EF4-FFF2-40B4-BE49-F238E27FC236}">
                  <a16:creationId xmlns:a16="http://schemas.microsoft.com/office/drawing/2014/main" id="{EA5FBECA-97D7-47D0-A61B-42A128D12B8F}"/>
                </a:ext>
              </a:extLst>
            </p:cNvPr>
            <p:cNvSpPr/>
            <p:nvPr/>
          </p:nvSpPr>
          <p:spPr>
            <a:xfrm>
              <a:off x="6025712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DB3CD62C-CF8D-474C-AA07-7BF6FDDF1031}"/>
                </a:ext>
              </a:extLst>
            </p:cNvPr>
            <p:cNvGrpSpPr/>
            <p:nvPr/>
          </p:nvGrpSpPr>
          <p:grpSpPr>
            <a:xfrm>
              <a:off x="5920481" y="-727584"/>
              <a:ext cx="1594102" cy="2597047"/>
              <a:chOff x="5747794" y="1672263"/>
              <a:chExt cx="1594102" cy="2597047"/>
            </a:xfrm>
          </p:grpSpPr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520BE425-D61D-4850-B1FE-FCA46849C063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EC17BBC9-A265-43F8-B467-11FA89DDEB84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7B0B5EF2-D1FE-42BB-A2C2-5B05E12492F9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A4C4D62D-1A24-4A26-8C02-9CC3D9115C27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BCE13165-6B94-4297-8180-94626F936268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758" name="星 24 468">
                  <a:extLst>
                    <a:ext uri="{FF2B5EF4-FFF2-40B4-BE49-F238E27FC236}">
                      <a16:creationId xmlns:a16="http://schemas.microsoft.com/office/drawing/2014/main" id="{61EA309E-38DC-4DE7-92D9-F62892A15A06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CB0FDFDE-1146-4780-BB0B-497B32C990F8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65" name="グループ化 764">
                    <a:extLst>
                      <a:ext uri="{FF2B5EF4-FFF2-40B4-BE49-F238E27FC236}">
                        <a16:creationId xmlns:a16="http://schemas.microsoft.com/office/drawing/2014/main" id="{47925437-DB04-4FD4-962C-8C81CF921A9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70" name="円/楕円 489">
                      <a:extLst>
                        <a:ext uri="{FF2B5EF4-FFF2-40B4-BE49-F238E27FC236}">
                          <a16:creationId xmlns:a16="http://schemas.microsoft.com/office/drawing/2014/main" id="{2E87B585-595D-4429-8EDF-592297C811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71" name="円/楕円 490">
                      <a:extLst>
                        <a:ext uri="{FF2B5EF4-FFF2-40B4-BE49-F238E27FC236}">
                          <a16:creationId xmlns:a16="http://schemas.microsoft.com/office/drawing/2014/main" id="{FE3F5A61-D5AF-47A0-BF60-9013031585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66" name="グループ化 765">
                    <a:extLst>
                      <a:ext uri="{FF2B5EF4-FFF2-40B4-BE49-F238E27FC236}">
                        <a16:creationId xmlns:a16="http://schemas.microsoft.com/office/drawing/2014/main" id="{14A823DC-FA4D-4338-82C3-6748FEE0C61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68" name="円/楕円 487">
                      <a:extLst>
                        <a:ext uri="{FF2B5EF4-FFF2-40B4-BE49-F238E27FC236}">
                          <a16:creationId xmlns:a16="http://schemas.microsoft.com/office/drawing/2014/main" id="{B04EC56D-7AAF-40E1-AAF1-00E6C4CAD8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69" name="円/楕円 488">
                      <a:extLst>
                        <a:ext uri="{FF2B5EF4-FFF2-40B4-BE49-F238E27FC236}">
                          <a16:creationId xmlns:a16="http://schemas.microsoft.com/office/drawing/2014/main" id="{77A8C56E-E97A-4E27-8053-E1E44DF102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7" name="円/楕円 486">
                    <a:extLst>
                      <a:ext uri="{FF2B5EF4-FFF2-40B4-BE49-F238E27FC236}">
                        <a16:creationId xmlns:a16="http://schemas.microsoft.com/office/drawing/2014/main" id="{56A5BFD8-9373-40E0-96BD-2B1CF4EB757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60" name="円/楕円 479">
                  <a:extLst>
                    <a:ext uri="{FF2B5EF4-FFF2-40B4-BE49-F238E27FC236}">
                      <a16:creationId xmlns:a16="http://schemas.microsoft.com/office/drawing/2014/main" id="{93C53227-6192-4DC4-B279-C7B8A6135FC4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1" name="円/楕円 480">
                  <a:extLst>
                    <a:ext uri="{FF2B5EF4-FFF2-40B4-BE49-F238E27FC236}">
                      <a16:creationId xmlns:a16="http://schemas.microsoft.com/office/drawing/2014/main" id="{6D0F058F-FEE0-4B70-9BE3-141D4030D742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2" name="フリーフォーム 481">
                  <a:extLst>
                    <a:ext uri="{FF2B5EF4-FFF2-40B4-BE49-F238E27FC236}">
                      <a16:creationId xmlns:a16="http://schemas.microsoft.com/office/drawing/2014/main" id="{6CA4D0E2-B742-4594-B3BF-09319017268B}"/>
                    </a:ext>
                  </a:extLst>
                </p:cNvPr>
                <p:cNvSpPr/>
                <p:nvPr/>
              </p:nvSpPr>
              <p:spPr>
                <a:xfrm>
                  <a:off x="10387495" y="812289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3" name="円/楕円 472">
                  <a:extLst>
                    <a:ext uri="{FF2B5EF4-FFF2-40B4-BE49-F238E27FC236}">
                      <a16:creationId xmlns:a16="http://schemas.microsoft.com/office/drawing/2014/main" id="{92A02902-C5AC-46F1-90F5-B4FF468728DA}"/>
                    </a:ext>
                  </a:extLst>
                </p:cNvPr>
                <p:cNvSpPr/>
                <p:nvPr/>
              </p:nvSpPr>
              <p:spPr>
                <a:xfrm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64" name="円/楕円 473">
                  <a:extLst>
                    <a:ext uri="{FF2B5EF4-FFF2-40B4-BE49-F238E27FC236}">
                      <a16:creationId xmlns:a16="http://schemas.microsoft.com/office/drawing/2014/main" id="{7BDD254E-55AC-4C0B-8A8C-A7D887B204B4}"/>
                    </a:ext>
                  </a:extLst>
                </p:cNvPr>
                <p:cNvSpPr/>
                <p:nvPr/>
              </p:nvSpPr>
              <p:spPr>
                <a:xfrm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664E762C-60C8-483B-A5A0-5073DB058962}"/>
                </a:ext>
              </a:extLst>
            </p:cNvPr>
            <p:cNvGrpSpPr/>
            <p:nvPr/>
          </p:nvGrpSpPr>
          <p:grpSpPr>
            <a:xfrm>
              <a:off x="6160041" y="18386"/>
              <a:ext cx="1228625" cy="792913"/>
              <a:chOff x="758629" y="814179"/>
              <a:chExt cx="1228625" cy="792913"/>
            </a:xfrm>
          </p:grpSpPr>
          <p:sp>
            <p:nvSpPr>
              <p:cNvPr id="746" name="楕円 7">
                <a:extLst>
                  <a:ext uri="{FF2B5EF4-FFF2-40B4-BE49-F238E27FC236}">
                    <a16:creationId xmlns:a16="http://schemas.microsoft.com/office/drawing/2014/main" id="{508C426F-1A09-45E3-8D24-EB3268123F9B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7" name="楕円 7">
                <a:extLst>
                  <a:ext uri="{FF2B5EF4-FFF2-40B4-BE49-F238E27FC236}">
                    <a16:creationId xmlns:a16="http://schemas.microsoft.com/office/drawing/2014/main" id="{700969EA-4D53-4E38-AE9D-ECA550C05634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8" name="楕円 7">
                <a:extLst>
                  <a:ext uri="{FF2B5EF4-FFF2-40B4-BE49-F238E27FC236}">
                    <a16:creationId xmlns:a16="http://schemas.microsoft.com/office/drawing/2014/main" id="{58D05792-D5AC-4A67-9DF0-262BABFF19CB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9" name="楕円 7">
                <a:extLst>
                  <a:ext uri="{FF2B5EF4-FFF2-40B4-BE49-F238E27FC236}">
                    <a16:creationId xmlns:a16="http://schemas.microsoft.com/office/drawing/2014/main" id="{ED3013B5-5989-4D08-974D-019DACEB2A45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78E3B1CF-EBB1-4CFD-AC45-F20E513E0CCB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08EE0502-B350-4998-9462-E55CF1D4D61B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0A360EE5-00C1-42AE-84E9-32A31763A949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6D651B6B-B7AD-4B1E-B6C1-4CAE81AC38E7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1C6F7B4D-832E-4CE2-8EB1-22C4E4CEE7EC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77A9B260-5DB4-448B-B10A-DEC4BA0AAF80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75" name="グループ化 774">
            <a:extLst>
              <a:ext uri="{FF2B5EF4-FFF2-40B4-BE49-F238E27FC236}">
                <a16:creationId xmlns:a16="http://schemas.microsoft.com/office/drawing/2014/main" id="{4DE1E504-C0CB-4204-A769-D933F1036992}"/>
              </a:ext>
            </a:extLst>
          </p:cNvPr>
          <p:cNvGrpSpPr/>
          <p:nvPr/>
        </p:nvGrpSpPr>
        <p:grpSpPr>
          <a:xfrm>
            <a:off x="8240341" y="812800"/>
            <a:ext cx="904806" cy="1602763"/>
            <a:chOff x="7845002" y="-691488"/>
            <a:chExt cx="1445730" cy="2560951"/>
          </a:xfrm>
        </p:grpSpPr>
        <p:sp>
          <p:nvSpPr>
            <p:cNvPr id="776" name="台形 775">
              <a:extLst>
                <a:ext uri="{FF2B5EF4-FFF2-40B4-BE49-F238E27FC236}">
                  <a16:creationId xmlns:a16="http://schemas.microsoft.com/office/drawing/2014/main" id="{64AF2D11-EF0A-4E57-9201-E7E5958CAC9E}"/>
                </a:ext>
              </a:extLst>
            </p:cNvPr>
            <p:cNvSpPr/>
            <p:nvPr/>
          </p:nvSpPr>
          <p:spPr>
            <a:xfrm>
              <a:off x="7873562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0F676940-8357-4B4C-8658-084ABB08D5D0}"/>
                </a:ext>
              </a:extLst>
            </p:cNvPr>
            <p:cNvGrpSpPr/>
            <p:nvPr/>
          </p:nvGrpSpPr>
          <p:grpSpPr>
            <a:xfrm>
              <a:off x="7845002" y="-691488"/>
              <a:ext cx="1445730" cy="2560950"/>
              <a:chOff x="7672315" y="1708359"/>
              <a:chExt cx="1445730" cy="2560950"/>
            </a:xfrm>
          </p:grpSpPr>
          <p:sp>
            <p:nvSpPr>
              <p:cNvPr id="789" name="正方形/長方形 45">
                <a:extLst>
                  <a:ext uri="{FF2B5EF4-FFF2-40B4-BE49-F238E27FC236}">
                    <a16:creationId xmlns:a16="http://schemas.microsoft.com/office/drawing/2014/main" id="{9A3AA1AB-3F5B-41FB-8B08-3B6BFC44618A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90" name="グループ化 789">
                <a:extLst>
                  <a:ext uri="{FF2B5EF4-FFF2-40B4-BE49-F238E27FC236}">
                    <a16:creationId xmlns:a16="http://schemas.microsoft.com/office/drawing/2014/main" id="{EDB1736C-CE51-4326-9351-E938F4F65606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810" name="片側の 2 つの角を丸めた四角形 4">
                  <a:extLst>
                    <a:ext uri="{FF2B5EF4-FFF2-40B4-BE49-F238E27FC236}">
                      <a16:creationId xmlns:a16="http://schemas.microsoft.com/office/drawing/2014/main" id="{DE7F5D37-9145-4D86-AA00-22299C5C9DE3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1" name="正方形/長方形 810">
                  <a:extLst>
                    <a:ext uri="{FF2B5EF4-FFF2-40B4-BE49-F238E27FC236}">
                      <a16:creationId xmlns:a16="http://schemas.microsoft.com/office/drawing/2014/main" id="{DD8E941C-FC2C-461A-863B-7A6AA8C3BCF2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97BC78AD-97A8-4DBE-8A52-8A52E7400CD6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04ABB2A2-FF11-401E-94FF-96B61F9F7124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0ECAE19C-563B-4E0F-B3E1-35EBEB452D03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5" name="台形 23">
                  <a:extLst>
                    <a:ext uri="{FF2B5EF4-FFF2-40B4-BE49-F238E27FC236}">
                      <a16:creationId xmlns:a16="http://schemas.microsoft.com/office/drawing/2014/main" id="{E7351998-0EA1-4298-BEBF-F38DC46713F1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0A04EEC4-0BB7-4821-A5D1-C83C58F93011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8C914A13-9500-42BB-A19C-426DCD81033F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803" name="グループ化 802">
                    <a:extLst>
                      <a:ext uri="{FF2B5EF4-FFF2-40B4-BE49-F238E27FC236}">
                        <a16:creationId xmlns:a16="http://schemas.microsoft.com/office/drawing/2014/main" id="{5DB20F62-0297-4611-A187-55837491083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08" name="円/楕円 620">
                      <a:extLst>
                        <a:ext uri="{FF2B5EF4-FFF2-40B4-BE49-F238E27FC236}">
                          <a16:creationId xmlns:a16="http://schemas.microsoft.com/office/drawing/2014/main" id="{13C07734-7078-4912-B809-2F39708E92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09" name="円/楕円 621">
                      <a:extLst>
                        <a:ext uri="{FF2B5EF4-FFF2-40B4-BE49-F238E27FC236}">
                          <a16:creationId xmlns:a16="http://schemas.microsoft.com/office/drawing/2014/main" id="{2C670849-F3D9-4018-8D31-2CC430E712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04" name="グループ化 803">
                    <a:extLst>
                      <a:ext uri="{FF2B5EF4-FFF2-40B4-BE49-F238E27FC236}">
                        <a16:creationId xmlns:a16="http://schemas.microsoft.com/office/drawing/2014/main" id="{4F271C08-D2CE-4DC2-8E16-84C5CA8AD60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06" name="円/楕円 618">
                      <a:extLst>
                        <a:ext uri="{FF2B5EF4-FFF2-40B4-BE49-F238E27FC236}">
                          <a16:creationId xmlns:a16="http://schemas.microsoft.com/office/drawing/2014/main" id="{29BA1721-0E66-4617-9816-7602242D07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07" name="円/楕円 619">
                      <a:extLst>
                        <a:ext uri="{FF2B5EF4-FFF2-40B4-BE49-F238E27FC236}">
                          <a16:creationId xmlns:a16="http://schemas.microsoft.com/office/drawing/2014/main" id="{589C1BC5-BBF2-46D1-8D15-AE4F68B9CE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05" name="円/楕円 617">
                    <a:extLst>
                      <a:ext uri="{FF2B5EF4-FFF2-40B4-BE49-F238E27FC236}">
                        <a16:creationId xmlns:a16="http://schemas.microsoft.com/office/drawing/2014/main" id="{799EE1C4-5B9F-4D24-A60E-3B4C0CA66E1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93" name="円/楕円 609">
                  <a:extLst>
                    <a:ext uri="{FF2B5EF4-FFF2-40B4-BE49-F238E27FC236}">
                      <a16:creationId xmlns:a16="http://schemas.microsoft.com/office/drawing/2014/main" id="{9FBB90E0-19D2-46DD-9381-6D6AE6361F98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4" name="円/楕円 610">
                  <a:extLst>
                    <a:ext uri="{FF2B5EF4-FFF2-40B4-BE49-F238E27FC236}">
                      <a16:creationId xmlns:a16="http://schemas.microsoft.com/office/drawing/2014/main" id="{10D92D18-BDBC-441A-938B-B5C0C4031979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5" name="円/楕円 611">
                  <a:extLst>
                    <a:ext uri="{FF2B5EF4-FFF2-40B4-BE49-F238E27FC236}">
                      <a16:creationId xmlns:a16="http://schemas.microsoft.com/office/drawing/2014/main" id="{83DA4FC4-B17D-4A01-BD18-F4F1FCFBE472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6" name="フリーフォーム 612">
                  <a:extLst>
                    <a:ext uri="{FF2B5EF4-FFF2-40B4-BE49-F238E27FC236}">
                      <a16:creationId xmlns:a16="http://schemas.microsoft.com/office/drawing/2014/main" id="{0B3C52D4-5707-4827-A1A9-4EC6FDADD989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7" name="月 796">
                  <a:extLst>
                    <a:ext uri="{FF2B5EF4-FFF2-40B4-BE49-F238E27FC236}">
                      <a16:creationId xmlns:a16="http://schemas.microsoft.com/office/drawing/2014/main" id="{0F1EA73E-06DC-4508-9BB3-4F6EE7FA5152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8" name="月 797">
                  <a:extLst>
                    <a:ext uri="{FF2B5EF4-FFF2-40B4-BE49-F238E27FC236}">
                      <a16:creationId xmlns:a16="http://schemas.microsoft.com/office/drawing/2014/main" id="{E4904A49-3AC6-4879-A459-1CB0F15EC3DF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9" name="月 798">
                  <a:extLst>
                    <a:ext uri="{FF2B5EF4-FFF2-40B4-BE49-F238E27FC236}">
                      <a16:creationId xmlns:a16="http://schemas.microsoft.com/office/drawing/2014/main" id="{9E951330-4852-4561-AE6E-61F14A27E3B1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0" name="月 799">
                  <a:extLst>
                    <a:ext uri="{FF2B5EF4-FFF2-40B4-BE49-F238E27FC236}">
                      <a16:creationId xmlns:a16="http://schemas.microsoft.com/office/drawing/2014/main" id="{54796850-6A36-4C07-B1CA-5688401721ED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1" name="月 800">
                  <a:extLst>
                    <a:ext uri="{FF2B5EF4-FFF2-40B4-BE49-F238E27FC236}">
                      <a16:creationId xmlns:a16="http://schemas.microsoft.com/office/drawing/2014/main" id="{69D5F3A0-6AE6-4C95-B928-CA9168571486}"/>
                    </a:ext>
                  </a:extLst>
                </p:cNvPr>
                <p:cNvSpPr/>
                <p:nvPr/>
              </p:nvSpPr>
              <p:spPr>
                <a:xfrm rot="54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2" name="月 801">
                  <a:extLst>
                    <a:ext uri="{FF2B5EF4-FFF2-40B4-BE49-F238E27FC236}">
                      <a16:creationId xmlns:a16="http://schemas.microsoft.com/office/drawing/2014/main" id="{8F7B8056-F11E-4C87-8654-1A0E4D348C39}"/>
                    </a:ext>
                  </a:extLst>
                </p:cNvPr>
                <p:cNvSpPr/>
                <p:nvPr/>
              </p:nvSpPr>
              <p:spPr>
                <a:xfrm rot="54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57B75D2A-4EF2-4940-BF69-164D13970CD5}"/>
                </a:ext>
              </a:extLst>
            </p:cNvPr>
            <p:cNvGrpSpPr/>
            <p:nvPr/>
          </p:nvGrpSpPr>
          <p:grpSpPr>
            <a:xfrm>
              <a:off x="8007891" y="18386"/>
              <a:ext cx="1228625" cy="792913"/>
              <a:chOff x="758629" y="814179"/>
              <a:chExt cx="1228625" cy="792913"/>
            </a:xfrm>
          </p:grpSpPr>
          <p:sp>
            <p:nvSpPr>
              <p:cNvPr id="779" name="楕円 7">
                <a:extLst>
                  <a:ext uri="{FF2B5EF4-FFF2-40B4-BE49-F238E27FC236}">
                    <a16:creationId xmlns:a16="http://schemas.microsoft.com/office/drawing/2014/main" id="{8C586025-75E4-4731-94C9-9643B853F3DA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0" name="楕円 7">
                <a:extLst>
                  <a:ext uri="{FF2B5EF4-FFF2-40B4-BE49-F238E27FC236}">
                    <a16:creationId xmlns:a16="http://schemas.microsoft.com/office/drawing/2014/main" id="{C5F07873-3830-45A2-AC2E-10CAA369B56D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1" name="楕円 7">
                <a:extLst>
                  <a:ext uri="{FF2B5EF4-FFF2-40B4-BE49-F238E27FC236}">
                    <a16:creationId xmlns:a16="http://schemas.microsoft.com/office/drawing/2014/main" id="{9BA3DD00-04F1-4BCD-8CF3-EB9D8A965435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2" name="楕円 7">
                <a:extLst>
                  <a:ext uri="{FF2B5EF4-FFF2-40B4-BE49-F238E27FC236}">
                    <a16:creationId xmlns:a16="http://schemas.microsoft.com/office/drawing/2014/main" id="{7D5AAFB7-6407-41FC-919C-94D4C4208867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83" name="グループ化 782">
                <a:extLst>
                  <a:ext uri="{FF2B5EF4-FFF2-40B4-BE49-F238E27FC236}">
                    <a16:creationId xmlns:a16="http://schemas.microsoft.com/office/drawing/2014/main" id="{040C7D53-C808-40B1-A5B8-326053C41576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9A05C212-097A-4C64-8272-B6B92F6E8C3F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4D3D16D2-CBBD-4DD9-B968-ED8E944017F3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6C499A16-E9DC-4E26-9C02-C4109E24CC74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1FD0FDBD-A907-4C6F-A233-0A23BB7082B0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19E1FC46-8FBD-4B7A-B7BD-F0998A800711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816" name="グループ化 815">
            <a:extLst>
              <a:ext uri="{FF2B5EF4-FFF2-40B4-BE49-F238E27FC236}">
                <a16:creationId xmlns:a16="http://schemas.microsoft.com/office/drawing/2014/main" id="{F40BD59F-3820-4508-869D-90DC76745A8A}"/>
              </a:ext>
            </a:extLst>
          </p:cNvPr>
          <p:cNvGrpSpPr/>
          <p:nvPr/>
        </p:nvGrpSpPr>
        <p:grpSpPr>
          <a:xfrm>
            <a:off x="763280" y="2826444"/>
            <a:ext cx="927808" cy="1546914"/>
            <a:chOff x="598179" y="2245724"/>
            <a:chExt cx="1482485" cy="2471714"/>
          </a:xfrm>
        </p:grpSpPr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482E13AF-355B-402A-AB50-4EFEFC77E589}"/>
                </a:ext>
              </a:extLst>
            </p:cNvPr>
            <p:cNvSpPr/>
            <p:nvPr/>
          </p:nvSpPr>
          <p:spPr>
            <a:xfrm>
              <a:off x="627420" y="3831044"/>
              <a:ext cx="268633" cy="886394"/>
            </a:xfrm>
            <a:custGeom>
              <a:avLst/>
              <a:gdLst>
                <a:gd name="connsiteX0" fmla="*/ 120984 w 268633"/>
                <a:gd name="connsiteY0" fmla="*/ 0 h 886394"/>
                <a:gd name="connsiteX1" fmla="*/ 268633 w 268633"/>
                <a:gd name="connsiteY1" fmla="*/ 0 h 886394"/>
                <a:gd name="connsiteX2" fmla="*/ 268633 w 268633"/>
                <a:gd name="connsiteY2" fmla="*/ 886394 h 886394"/>
                <a:gd name="connsiteX3" fmla="*/ 0 w 268633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633" h="886394">
                  <a:moveTo>
                    <a:pt x="120984" y="0"/>
                  </a:moveTo>
                  <a:lnTo>
                    <a:pt x="268633" y="0"/>
                  </a:lnTo>
                  <a:lnTo>
                    <a:pt x="268633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18" name="グループ化 817">
              <a:extLst>
                <a:ext uri="{FF2B5EF4-FFF2-40B4-BE49-F238E27FC236}">
                  <a16:creationId xmlns:a16="http://schemas.microsoft.com/office/drawing/2014/main" id="{5523D13D-9371-442F-B380-9487C37FC28B}"/>
                </a:ext>
              </a:extLst>
            </p:cNvPr>
            <p:cNvGrpSpPr/>
            <p:nvPr/>
          </p:nvGrpSpPr>
          <p:grpSpPr>
            <a:xfrm>
              <a:off x="598179" y="2245724"/>
              <a:ext cx="1445730" cy="2471713"/>
              <a:chOff x="425492" y="1797596"/>
              <a:chExt cx="1445730" cy="2471713"/>
            </a:xfrm>
          </p:grpSpPr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E29177BA-5834-4B30-A9FF-04D46ACD4A72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3BFBBBCD-388E-4507-93FD-4B87785D6CEA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51" name="片側の 2 つの角を丸めた四角形 35">
                  <a:extLst>
                    <a:ext uri="{FF2B5EF4-FFF2-40B4-BE49-F238E27FC236}">
                      <a16:creationId xmlns:a16="http://schemas.microsoft.com/office/drawing/2014/main" id="{D09FD1EE-AF94-4A50-8336-A96BB26420B1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52" name="片側の 2 つの角を丸めた四角形 46">
                  <a:extLst>
                    <a:ext uri="{FF2B5EF4-FFF2-40B4-BE49-F238E27FC236}">
                      <a16:creationId xmlns:a16="http://schemas.microsoft.com/office/drawing/2014/main" id="{58F50AB8-C5DE-4DFE-B95A-9BC17000A9EE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53" name="正方形/長方形 852">
                  <a:extLst>
                    <a:ext uri="{FF2B5EF4-FFF2-40B4-BE49-F238E27FC236}">
                      <a16:creationId xmlns:a16="http://schemas.microsoft.com/office/drawing/2014/main" id="{D151A7F2-FDFD-46BE-AF51-97694B09C825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4" name="円/楕円 49">
                  <a:extLst>
                    <a:ext uri="{FF2B5EF4-FFF2-40B4-BE49-F238E27FC236}">
                      <a16:creationId xmlns:a16="http://schemas.microsoft.com/office/drawing/2014/main" id="{B355D9B1-131C-4C88-8052-9B857387404D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5" name="円/楕円 50">
                  <a:extLst>
                    <a:ext uri="{FF2B5EF4-FFF2-40B4-BE49-F238E27FC236}">
                      <a16:creationId xmlns:a16="http://schemas.microsoft.com/office/drawing/2014/main" id="{7A9B64D9-7CC0-4C46-A606-EA1B44D0DD26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6" name="円/楕円 51">
                  <a:extLst>
                    <a:ext uri="{FF2B5EF4-FFF2-40B4-BE49-F238E27FC236}">
                      <a16:creationId xmlns:a16="http://schemas.microsoft.com/office/drawing/2014/main" id="{0DDDC538-32AC-4B0E-BCFC-9FBCE5AE8D3C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57" name="グループ化 856">
                  <a:extLst>
                    <a:ext uri="{FF2B5EF4-FFF2-40B4-BE49-F238E27FC236}">
                      <a16:creationId xmlns:a16="http://schemas.microsoft.com/office/drawing/2014/main" id="{B3EA6C33-D603-4500-8194-6396D1B245CB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858" name="二等辺三角形 857">
                    <a:extLst>
                      <a:ext uri="{FF2B5EF4-FFF2-40B4-BE49-F238E27FC236}">
                        <a16:creationId xmlns:a16="http://schemas.microsoft.com/office/drawing/2014/main" id="{3F9C9C38-8A2A-4F85-A269-EBC807AFF22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59" name="二等辺三角形 858">
                    <a:extLst>
                      <a:ext uri="{FF2B5EF4-FFF2-40B4-BE49-F238E27FC236}">
                        <a16:creationId xmlns:a16="http://schemas.microsoft.com/office/drawing/2014/main" id="{FE68FB2A-FFB8-47D6-9282-838E42D7EE9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7B1A04D6-C3FF-4F59-BA5A-85E679BF9B34}"/>
                  </a:ext>
                </a:extLst>
              </p:cNvPr>
              <p:cNvGrpSpPr/>
              <p:nvPr/>
            </p:nvGrpSpPr>
            <p:grpSpPr>
              <a:xfrm>
                <a:off x="425492" y="1797596"/>
                <a:ext cx="1445730" cy="1312714"/>
                <a:chOff x="6723075" y="333632"/>
                <a:chExt cx="891722" cy="809678"/>
              </a:xfrm>
            </p:grpSpPr>
            <p:sp>
              <p:nvSpPr>
                <p:cNvPr id="836" name="円/楕円 568">
                  <a:extLst>
                    <a:ext uri="{FF2B5EF4-FFF2-40B4-BE49-F238E27FC236}">
                      <a16:creationId xmlns:a16="http://schemas.microsoft.com/office/drawing/2014/main" id="{7D92556F-E379-4079-A8E3-7D6CD9BB59CB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579EF71F-141B-44FC-B234-63D930517ABD}"/>
                    </a:ext>
                  </a:extLst>
                </p:cNvPr>
                <p:cNvGrpSpPr/>
                <p:nvPr/>
              </p:nvGrpSpPr>
              <p:grpSpPr>
                <a:xfrm>
                  <a:off x="6723075" y="333632"/>
                  <a:ext cx="891722" cy="809678"/>
                  <a:chOff x="2791855" y="2017486"/>
                  <a:chExt cx="1150919" cy="1045027"/>
                </a:xfrm>
                <a:solidFill>
                  <a:srgbClr val="FFCC99"/>
                </a:solidFill>
              </p:grpSpPr>
              <p:grpSp>
                <p:nvGrpSpPr>
                  <p:cNvPr id="843" name="グループ化 842">
                    <a:extLst>
                      <a:ext uri="{FF2B5EF4-FFF2-40B4-BE49-F238E27FC236}">
                        <a16:creationId xmlns:a16="http://schemas.microsoft.com/office/drawing/2014/main" id="{71944C9B-A32A-49D3-88DD-575D144AEBF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8" name="円/楕円 591">
                      <a:extLst>
                        <a:ext uri="{FF2B5EF4-FFF2-40B4-BE49-F238E27FC236}">
                          <a16:creationId xmlns:a16="http://schemas.microsoft.com/office/drawing/2014/main" id="{565533DB-6FC2-4EC3-A963-645A821E5D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49" name="円/楕円 592">
                      <a:extLst>
                        <a:ext uri="{FF2B5EF4-FFF2-40B4-BE49-F238E27FC236}">
                          <a16:creationId xmlns:a16="http://schemas.microsoft.com/office/drawing/2014/main" id="{C50CF921-B51A-46F2-A9B4-302E9B0BA4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44" name="グループ化 843">
                    <a:extLst>
                      <a:ext uri="{FF2B5EF4-FFF2-40B4-BE49-F238E27FC236}">
                        <a16:creationId xmlns:a16="http://schemas.microsoft.com/office/drawing/2014/main" id="{9949F27D-57C8-43FB-AC38-1DA3C05DF03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6" name="円/楕円 589">
                      <a:extLst>
                        <a:ext uri="{FF2B5EF4-FFF2-40B4-BE49-F238E27FC236}">
                          <a16:creationId xmlns:a16="http://schemas.microsoft.com/office/drawing/2014/main" id="{45E3E053-9D01-498C-9B83-A2858DF566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47" name="円/楕円 590">
                      <a:extLst>
                        <a:ext uri="{FF2B5EF4-FFF2-40B4-BE49-F238E27FC236}">
                          <a16:creationId xmlns:a16="http://schemas.microsoft.com/office/drawing/2014/main" id="{141FCAB7-AF39-4188-ABEE-1F633DAC74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5" name="円/楕円 588">
                    <a:extLst>
                      <a:ext uri="{FF2B5EF4-FFF2-40B4-BE49-F238E27FC236}">
                        <a16:creationId xmlns:a16="http://schemas.microsoft.com/office/drawing/2014/main" id="{D3CF78D7-7D1B-4DD8-96D6-26F6606C16F8}"/>
                      </a:ext>
                    </a:extLst>
                  </p:cNvPr>
                  <p:cNvSpPr/>
                  <p:nvPr/>
                </p:nvSpPr>
                <p:spPr>
                  <a:xfrm>
                    <a:off x="2902856" y="2017486"/>
                    <a:ext cx="928915" cy="104502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38" name="円/楕円 576">
                  <a:extLst>
                    <a:ext uri="{FF2B5EF4-FFF2-40B4-BE49-F238E27FC236}">
                      <a16:creationId xmlns:a16="http://schemas.microsoft.com/office/drawing/2014/main" id="{F8FA1ABE-2209-4383-97AD-D1C815F32609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39" name="円/楕円 577">
                  <a:extLst>
                    <a:ext uri="{FF2B5EF4-FFF2-40B4-BE49-F238E27FC236}">
                      <a16:creationId xmlns:a16="http://schemas.microsoft.com/office/drawing/2014/main" id="{6A5FEA85-DFBA-40E0-9193-4B703D2206AD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0" name="月 839">
                  <a:extLst>
                    <a:ext uri="{FF2B5EF4-FFF2-40B4-BE49-F238E27FC236}">
                      <a16:creationId xmlns:a16="http://schemas.microsoft.com/office/drawing/2014/main" id="{F8C82657-35EB-4282-810C-4BF60629A86B}"/>
                    </a:ext>
                  </a:extLst>
                </p:cNvPr>
                <p:cNvSpPr/>
                <p:nvPr/>
              </p:nvSpPr>
              <p:spPr>
                <a:xfrm rot="162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1" name="月 840">
                  <a:extLst>
                    <a:ext uri="{FF2B5EF4-FFF2-40B4-BE49-F238E27FC236}">
                      <a16:creationId xmlns:a16="http://schemas.microsoft.com/office/drawing/2014/main" id="{E09021A4-E952-4FFD-913C-584E5B6F4D9C}"/>
                    </a:ext>
                  </a:extLst>
                </p:cNvPr>
                <p:cNvSpPr/>
                <p:nvPr/>
              </p:nvSpPr>
              <p:spPr>
                <a:xfrm rot="162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42" name="円/楕円 576">
                  <a:extLst>
                    <a:ext uri="{FF2B5EF4-FFF2-40B4-BE49-F238E27FC236}">
                      <a16:creationId xmlns:a16="http://schemas.microsoft.com/office/drawing/2014/main" id="{6A16FFB8-4C38-48A9-BF95-8444A44D7B9B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AAD94CF5-9751-4523-A850-87954AD77049}"/>
                </a:ext>
              </a:extLst>
            </p:cNvPr>
            <p:cNvGrpSpPr/>
            <p:nvPr/>
          </p:nvGrpSpPr>
          <p:grpSpPr>
            <a:xfrm>
              <a:off x="758629" y="2785854"/>
              <a:ext cx="1228625" cy="792913"/>
              <a:chOff x="758629" y="814179"/>
              <a:chExt cx="1228625" cy="792913"/>
            </a:xfrm>
          </p:grpSpPr>
          <p:sp>
            <p:nvSpPr>
              <p:cNvPr id="824" name="楕円 7">
                <a:extLst>
                  <a:ext uri="{FF2B5EF4-FFF2-40B4-BE49-F238E27FC236}">
                    <a16:creationId xmlns:a16="http://schemas.microsoft.com/office/drawing/2014/main" id="{F0BB3BAD-E438-45F5-AADD-187E7C26FB17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5" name="楕円 7">
                <a:extLst>
                  <a:ext uri="{FF2B5EF4-FFF2-40B4-BE49-F238E27FC236}">
                    <a16:creationId xmlns:a16="http://schemas.microsoft.com/office/drawing/2014/main" id="{A4B54309-EDD6-4B52-874D-E2730566A12A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6" name="楕円 7">
                <a:extLst>
                  <a:ext uri="{FF2B5EF4-FFF2-40B4-BE49-F238E27FC236}">
                    <a16:creationId xmlns:a16="http://schemas.microsoft.com/office/drawing/2014/main" id="{40F5478A-F65B-41DC-85B0-5C6C90347D1B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7" name="楕円 7">
                <a:extLst>
                  <a:ext uri="{FF2B5EF4-FFF2-40B4-BE49-F238E27FC236}">
                    <a16:creationId xmlns:a16="http://schemas.microsoft.com/office/drawing/2014/main" id="{6A4ED76B-8BA4-4861-8569-9423849BCC77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28" name="グループ化 827">
                <a:extLst>
                  <a:ext uri="{FF2B5EF4-FFF2-40B4-BE49-F238E27FC236}">
                    <a16:creationId xmlns:a16="http://schemas.microsoft.com/office/drawing/2014/main" id="{C403808E-188A-4342-9A4D-5EDAB068F7EB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735F0D1C-19E1-463A-A690-E8A19E55F9F5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2A761416-D83D-4D1D-9BC4-958C579FDA76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D65EA80C-ED18-40CE-B95D-CA245F934E27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B67F9B5C-D44A-4286-A19C-DA23F8D19278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86F4C05B-E4F2-45B9-B66C-26AFAB7BC075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20" name="フリーフォーム 129">
              <a:extLst>
                <a:ext uri="{FF2B5EF4-FFF2-40B4-BE49-F238E27FC236}">
                  <a16:creationId xmlns:a16="http://schemas.microsoft.com/office/drawing/2014/main" id="{A4648201-DD15-46C9-BDF4-F4F2015B4ABA}"/>
                </a:ext>
              </a:extLst>
            </p:cNvPr>
            <p:cNvSpPr/>
            <p:nvPr/>
          </p:nvSpPr>
          <p:spPr>
            <a:xfrm rot="17667011" flipH="1">
              <a:off x="1181246" y="3069944"/>
              <a:ext cx="641966" cy="839720"/>
            </a:xfrm>
            <a:custGeom>
              <a:avLst/>
              <a:gdLst/>
              <a:ahLst/>
              <a:cxnLst/>
              <a:rect l="l" t="t" r="r" b="b"/>
              <a:pathLst>
                <a:path w="641966" h="839720">
                  <a:moveTo>
                    <a:pt x="3692" y="284101"/>
                  </a:moveTo>
                  <a:cubicBezTo>
                    <a:pt x="-3693" y="302314"/>
                    <a:pt x="0" y="323967"/>
                    <a:pt x="14770" y="338738"/>
                  </a:cubicBezTo>
                  <a:lnTo>
                    <a:pt x="167458" y="491426"/>
                  </a:lnTo>
                  <a:lnTo>
                    <a:pt x="169843" y="515080"/>
                  </a:lnTo>
                  <a:cubicBezTo>
                    <a:pt x="182185" y="575395"/>
                    <a:pt x="228065" y="623494"/>
                    <a:pt x="287645" y="637155"/>
                  </a:cubicBezTo>
                  <a:lnTo>
                    <a:pt x="437680" y="839720"/>
                  </a:lnTo>
                  <a:lnTo>
                    <a:pt x="641966" y="688411"/>
                  </a:lnTo>
                  <a:lnTo>
                    <a:pt x="524090" y="529264"/>
                  </a:lnTo>
                  <a:lnTo>
                    <a:pt x="533542" y="482450"/>
                  </a:lnTo>
                  <a:lnTo>
                    <a:pt x="533542" y="366960"/>
                  </a:lnTo>
                  <a:lnTo>
                    <a:pt x="533540" y="366953"/>
                  </a:lnTo>
                  <a:lnTo>
                    <a:pt x="533540" y="179278"/>
                  </a:lnTo>
                  <a:cubicBezTo>
                    <a:pt x="533540" y="164953"/>
                    <a:pt x="524831" y="152664"/>
                    <a:pt x="512420" y="147413"/>
                  </a:cubicBezTo>
                  <a:lnTo>
                    <a:pt x="498959" y="144696"/>
                  </a:lnTo>
                  <a:lnTo>
                    <a:pt x="485499" y="147413"/>
                  </a:lnTo>
                  <a:cubicBezTo>
                    <a:pt x="473087" y="152664"/>
                    <a:pt x="464378" y="164953"/>
                    <a:pt x="464377" y="179278"/>
                  </a:cubicBezTo>
                  <a:lnTo>
                    <a:pt x="464378" y="320541"/>
                  </a:lnTo>
                  <a:lnTo>
                    <a:pt x="451548" y="320542"/>
                  </a:lnTo>
                  <a:lnTo>
                    <a:pt x="451548" y="80149"/>
                  </a:lnTo>
                  <a:cubicBezTo>
                    <a:pt x="451548" y="56460"/>
                    <a:pt x="432344" y="37256"/>
                    <a:pt x="408654" y="37255"/>
                  </a:cubicBezTo>
                  <a:cubicBezTo>
                    <a:pt x="384965" y="37255"/>
                    <a:pt x="365761" y="56460"/>
                    <a:pt x="365761" y="80149"/>
                  </a:cubicBezTo>
                  <a:lnTo>
                    <a:pt x="365761" y="320542"/>
                  </a:lnTo>
                  <a:lnTo>
                    <a:pt x="351836" y="320542"/>
                  </a:lnTo>
                  <a:lnTo>
                    <a:pt x="351836" y="42894"/>
                  </a:lnTo>
                  <a:cubicBezTo>
                    <a:pt x="351835" y="19204"/>
                    <a:pt x="332631" y="0"/>
                    <a:pt x="308942" y="0"/>
                  </a:cubicBezTo>
                  <a:cubicBezTo>
                    <a:pt x="285253" y="0"/>
                    <a:pt x="266048" y="19204"/>
                    <a:pt x="266048" y="42894"/>
                  </a:cubicBezTo>
                  <a:lnTo>
                    <a:pt x="266048" y="320542"/>
                  </a:lnTo>
                  <a:lnTo>
                    <a:pt x="253217" y="320542"/>
                  </a:lnTo>
                  <a:lnTo>
                    <a:pt x="253217" y="96823"/>
                  </a:lnTo>
                  <a:cubicBezTo>
                    <a:pt x="253217" y="73134"/>
                    <a:pt x="234013" y="53929"/>
                    <a:pt x="210323" y="53930"/>
                  </a:cubicBezTo>
                  <a:cubicBezTo>
                    <a:pt x="186634" y="53930"/>
                    <a:pt x="167430" y="73134"/>
                    <a:pt x="167430" y="96824"/>
                  </a:cubicBezTo>
                  <a:lnTo>
                    <a:pt x="167430" y="348758"/>
                  </a:lnTo>
                  <a:lnTo>
                    <a:pt x="86090" y="267418"/>
                  </a:lnTo>
                  <a:cubicBezTo>
                    <a:pt x="71320" y="252648"/>
                    <a:pt x="49666" y="248955"/>
                    <a:pt x="31453" y="256340"/>
                  </a:cubicBezTo>
                  <a:lnTo>
                    <a:pt x="14770" y="267418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66D1875F-71F4-4CAB-8AD6-F6FF27C32207}"/>
                </a:ext>
              </a:extLst>
            </p:cNvPr>
            <p:cNvGrpSpPr/>
            <p:nvPr/>
          </p:nvGrpSpPr>
          <p:grpSpPr>
            <a:xfrm rot="20885481" flipH="1">
              <a:off x="1615620" y="3659818"/>
              <a:ext cx="465044" cy="1010762"/>
              <a:chOff x="4704719" y="5006710"/>
              <a:chExt cx="465044" cy="1010762"/>
            </a:xfrm>
            <a:solidFill>
              <a:srgbClr val="70AD47">
                <a:lumMod val="50000"/>
              </a:srgbClr>
            </a:solidFill>
          </p:grpSpPr>
          <p:sp>
            <p:nvSpPr>
              <p:cNvPr id="822" name="台形 821">
                <a:extLst>
                  <a:ext uri="{FF2B5EF4-FFF2-40B4-BE49-F238E27FC236}">
                    <a16:creationId xmlns:a16="http://schemas.microsoft.com/office/drawing/2014/main" id="{916819FB-DD92-4667-A481-C357EE1CCBCB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23" name="片側の 2 つの角を丸めた四角形 150">
                <a:extLst>
                  <a:ext uri="{FF2B5EF4-FFF2-40B4-BE49-F238E27FC236}">
                    <a16:creationId xmlns:a16="http://schemas.microsoft.com/office/drawing/2014/main" id="{AA6E4E9D-B66C-4072-BC06-053C613F4CE1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860" name="グループ化 859">
            <a:extLst>
              <a:ext uri="{FF2B5EF4-FFF2-40B4-BE49-F238E27FC236}">
                <a16:creationId xmlns:a16="http://schemas.microsoft.com/office/drawing/2014/main" id="{2AB5C415-7E10-452D-BDFB-694875B98DB6}"/>
              </a:ext>
            </a:extLst>
          </p:cNvPr>
          <p:cNvGrpSpPr/>
          <p:nvPr/>
        </p:nvGrpSpPr>
        <p:grpSpPr>
          <a:xfrm>
            <a:off x="2628597" y="2784076"/>
            <a:ext cx="928678" cy="1589282"/>
            <a:chOff x="2425590" y="2178027"/>
            <a:chExt cx="1483874" cy="2539411"/>
          </a:xfrm>
        </p:grpSpPr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95400474-543F-43FD-B985-09FD3DCFDD2B}"/>
                </a:ext>
              </a:extLst>
            </p:cNvPr>
            <p:cNvGrpSpPr/>
            <p:nvPr/>
          </p:nvGrpSpPr>
          <p:grpSpPr>
            <a:xfrm>
              <a:off x="2425590" y="2178027"/>
              <a:ext cx="1445730" cy="2539411"/>
              <a:chOff x="2425590" y="2178027"/>
              <a:chExt cx="1445730" cy="2539411"/>
            </a:xfrm>
          </p:grpSpPr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8EC5B942-27BB-475E-82A2-4A976F441803}"/>
                  </a:ext>
                </a:extLst>
              </p:cNvPr>
              <p:cNvSpPr/>
              <p:nvPr/>
            </p:nvSpPr>
            <p:spPr>
              <a:xfrm>
                <a:off x="2456220" y="3831044"/>
                <a:ext cx="261013" cy="886394"/>
              </a:xfrm>
              <a:custGeom>
                <a:avLst/>
                <a:gdLst>
                  <a:gd name="connsiteX0" fmla="*/ 120984 w 261013"/>
                  <a:gd name="connsiteY0" fmla="*/ 0 h 886394"/>
                  <a:gd name="connsiteX1" fmla="*/ 261013 w 261013"/>
                  <a:gd name="connsiteY1" fmla="*/ 0 h 886394"/>
                  <a:gd name="connsiteX2" fmla="*/ 261013 w 261013"/>
                  <a:gd name="connsiteY2" fmla="*/ 886394 h 886394"/>
                  <a:gd name="connsiteX3" fmla="*/ 0 w 261013"/>
                  <a:gd name="connsiteY3" fmla="*/ 886394 h 8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013" h="886394">
                    <a:moveTo>
                      <a:pt x="120984" y="0"/>
                    </a:moveTo>
                    <a:lnTo>
                      <a:pt x="261013" y="0"/>
                    </a:lnTo>
                    <a:lnTo>
                      <a:pt x="261013" y="886394"/>
                    </a:lnTo>
                    <a:lnTo>
                      <a:pt x="0" y="886394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C2823B13-918B-4D55-A321-8FA471E07C9E}"/>
                  </a:ext>
                </a:extLst>
              </p:cNvPr>
              <p:cNvGrpSpPr/>
              <p:nvPr/>
            </p:nvGrpSpPr>
            <p:grpSpPr>
              <a:xfrm>
                <a:off x="2425590" y="2178027"/>
                <a:ext cx="1445730" cy="2539410"/>
                <a:chOff x="2252903" y="1729899"/>
                <a:chExt cx="1445730" cy="2539410"/>
              </a:xfrm>
            </p:grpSpPr>
            <p:grpSp>
              <p:nvGrpSpPr>
                <p:cNvPr id="879" name="グループ化 878">
                  <a:extLst>
                    <a:ext uri="{FF2B5EF4-FFF2-40B4-BE49-F238E27FC236}">
                      <a16:creationId xmlns:a16="http://schemas.microsoft.com/office/drawing/2014/main" id="{0CDEABDF-A78F-477D-B27F-1BBDF07D1631}"/>
                    </a:ext>
                  </a:extLst>
                </p:cNvPr>
                <p:cNvGrpSpPr/>
                <p:nvPr/>
              </p:nvGrpSpPr>
              <p:grpSpPr>
                <a:xfrm>
                  <a:off x="2397619" y="2922907"/>
                  <a:ext cx="1156298" cy="1346402"/>
                  <a:chOff x="2704502" y="2854709"/>
                  <a:chExt cx="1156298" cy="1346402"/>
                </a:xfrm>
              </p:grpSpPr>
              <p:sp>
                <p:nvSpPr>
                  <p:cNvPr id="903" name="片側の 2 つの角を丸めた四角形 26">
                    <a:extLst>
                      <a:ext uri="{FF2B5EF4-FFF2-40B4-BE49-F238E27FC236}">
                        <a16:creationId xmlns:a16="http://schemas.microsoft.com/office/drawing/2014/main" id="{1E62E3C4-C944-4F23-BF78-05781C9F6DA5}"/>
                      </a:ext>
                    </a:extLst>
                  </p:cNvPr>
                  <p:cNvSpPr/>
                  <p:nvPr/>
                </p:nvSpPr>
                <p:spPr>
                  <a:xfrm>
                    <a:off x="2704502" y="3180185"/>
                    <a:ext cx="1156298" cy="1020926"/>
                  </a:xfrm>
                  <a:prstGeom prst="round2SameRect">
                    <a:avLst/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4" name="台形 903">
                    <a:extLst>
                      <a:ext uri="{FF2B5EF4-FFF2-40B4-BE49-F238E27FC236}">
                        <a16:creationId xmlns:a16="http://schemas.microsoft.com/office/drawing/2014/main" id="{AE18434B-E5BB-40F8-8C06-F266B94F46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84158" y="3180185"/>
                    <a:ext cx="796988" cy="893068"/>
                  </a:xfrm>
                  <a:prstGeom prst="trapezoid">
                    <a:avLst>
                      <a:gd name="adj" fmla="val 47132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05" name="フリーフォーム: 図形 904">
                    <a:extLst>
                      <a:ext uri="{FF2B5EF4-FFF2-40B4-BE49-F238E27FC236}">
                        <a16:creationId xmlns:a16="http://schemas.microsoft.com/office/drawing/2014/main" id="{E700F084-8DBB-47AA-97BC-2CC51F37E9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33431" y="2854709"/>
                    <a:ext cx="698442" cy="5210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8442" h="521090">
                        <a:moveTo>
                          <a:pt x="483019" y="521090"/>
                        </a:moveTo>
                        <a:lnTo>
                          <a:pt x="215422" y="521090"/>
                        </a:lnTo>
                        <a:lnTo>
                          <a:pt x="215422" y="288649"/>
                        </a:lnTo>
                        <a:lnTo>
                          <a:pt x="213288" y="288464"/>
                        </a:lnTo>
                        <a:cubicBezTo>
                          <a:pt x="87948" y="265673"/>
                          <a:pt x="0" y="212317"/>
                          <a:pt x="0" y="150131"/>
                        </a:cubicBezTo>
                        <a:cubicBezTo>
                          <a:pt x="0" y="67216"/>
                          <a:pt x="156352" y="0"/>
                          <a:pt x="349221" y="0"/>
                        </a:cubicBezTo>
                        <a:cubicBezTo>
                          <a:pt x="542090" y="0"/>
                          <a:pt x="698442" y="67216"/>
                          <a:pt x="698442" y="150131"/>
                        </a:cubicBezTo>
                        <a:cubicBezTo>
                          <a:pt x="698442" y="212317"/>
                          <a:pt x="610494" y="265673"/>
                          <a:pt x="485153" y="288464"/>
                        </a:cubicBezTo>
                        <a:lnTo>
                          <a:pt x="483020" y="288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665862AD-AFD7-4065-9F19-A7AB98A0A0F7}"/>
                      </a:ext>
                    </a:extLst>
                  </p:cNvPr>
                  <p:cNvSpPr/>
                  <p:nvPr/>
                </p:nvSpPr>
                <p:spPr>
                  <a:xfrm>
                    <a:off x="2866989" y="3073313"/>
                    <a:ext cx="831324" cy="312612"/>
                  </a:xfrm>
                  <a:custGeom>
                    <a:avLst/>
                    <a:gdLst>
                      <a:gd name="connsiteX0" fmla="*/ 281865 w 831324"/>
                      <a:gd name="connsiteY0" fmla="*/ 0 h 312612"/>
                      <a:gd name="connsiteX1" fmla="*/ 281865 w 831324"/>
                      <a:gd name="connsiteY1" fmla="*/ 24955 h 312612"/>
                      <a:gd name="connsiteX2" fmla="*/ 223538 w 831324"/>
                      <a:gd name="connsiteY2" fmla="*/ 35377 h 312612"/>
                      <a:gd name="connsiteX3" fmla="*/ 143958 w 831324"/>
                      <a:gd name="connsiteY3" fmla="*/ 86294 h 312612"/>
                      <a:gd name="connsiteX4" fmla="*/ 415662 w 831324"/>
                      <a:gd name="connsiteY4" fmla="*/ 158302 h 312612"/>
                      <a:gd name="connsiteX5" fmla="*/ 687366 w 831324"/>
                      <a:gd name="connsiteY5" fmla="*/ 86294 h 312612"/>
                      <a:gd name="connsiteX6" fmla="*/ 607786 w 831324"/>
                      <a:gd name="connsiteY6" fmla="*/ 35377 h 312612"/>
                      <a:gd name="connsiteX7" fmla="*/ 549462 w 831324"/>
                      <a:gd name="connsiteY7" fmla="*/ 24955 h 312612"/>
                      <a:gd name="connsiteX8" fmla="*/ 549462 w 831324"/>
                      <a:gd name="connsiteY8" fmla="*/ 0 h 312612"/>
                      <a:gd name="connsiteX9" fmla="*/ 577457 w 831324"/>
                      <a:gd name="connsiteY9" fmla="*/ 1554 h 312612"/>
                      <a:gd name="connsiteX10" fmla="*/ 831324 w 831324"/>
                      <a:gd name="connsiteY10" fmla="*/ 106872 h 312612"/>
                      <a:gd name="connsiteX11" fmla="*/ 823572 w 831324"/>
                      <a:gd name="connsiteY11" fmla="*/ 128018 h 312612"/>
                      <a:gd name="connsiteX12" fmla="*/ 831324 w 831324"/>
                      <a:gd name="connsiteY12" fmla="*/ 149164 h 312612"/>
                      <a:gd name="connsiteX13" fmla="*/ 821142 w 831324"/>
                      <a:gd name="connsiteY13" fmla="*/ 173738 h 312612"/>
                      <a:gd name="connsiteX14" fmla="*/ 831324 w 831324"/>
                      <a:gd name="connsiteY14" fmla="*/ 198312 h 312612"/>
                      <a:gd name="connsiteX15" fmla="*/ 415662 w 831324"/>
                      <a:gd name="connsiteY15" fmla="*/ 312612 h 312612"/>
                      <a:gd name="connsiteX16" fmla="*/ 0 w 831324"/>
                      <a:gd name="connsiteY16" fmla="*/ 198312 h 312612"/>
                      <a:gd name="connsiteX17" fmla="*/ 10182 w 831324"/>
                      <a:gd name="connsiteY17" fmla="*/ 173738 h 312612"/>
                      <a:gd name="connsiteX18" fmla="*/ 0 w 831324"/>
                      <a:gd name="connsiteY18" fmla="*/ 149164 h 312612"/>
                      <a:gd name="connsiteX19" fmla="*/ 7752 w 831324"/>
                      <a:gd name="connsiteY19" fmla="*/ 128018 h 312612"/>
                      <a:gd name="connsiteX20" fmla="*/ 0 w 831324"/>
                      <a:gd name="connsiteY20" fmla="*/ 106872 h 312612"/>
                      <a:gd name="connsiteX21" fmla="*/ 253868 w 831324"/>
                      <a:gd name="connsiteY21" fmla="*/ 1554 h 312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31324" h="312612">
                        <a:moveTo>
                          <a:pt x="281865" y="0"/>
                        </a:moveTo>
                        <a:lnTo>
                          <a:pt x="281865" y="24955"/>
                        </a:lnTo>
                        <a:lnTo>
                          <a:pt x="223538" y="35377"/>
                        </a:lnTo>
                        <a:cubicBezTo>
                          <a:pt x="174370" y="48408"/>
                          <a:pt x="143958" y="66410"/>
                          <a:pt x="143958" y="86294"/>
                        </a:cubicBezTo>
                        <a:cubicBezTo>
                          <a:pt x="143958" y="126063"/>
                          <a:pt x="265604" y="158302"/>
                          <a:pt x="415662" y="158302"/>
                        </a:cubicBezTo>
                        <a:cubicBezTo>
                          <a:pt x="565720" y="158302"/>
                          <a:pt x="687366" y="126063"/>
                          <a:pt x="687366" y="86294"/>
                        </a:cubicBezTo>
                        <a:cubicBezTo>
                          <a:pt x="687366" y="66410"/>
                          <a:pt x="656955" y="48408"/>
                          <a:pt x="607786" y="35377"/>
                        </a:cubicBezTo>
                        <a:lnTo>
                          <a:pt x="549462" y="24955"/>
                        </a:lnTo>
                        <a:lnTo>
                          <a:pt x="549462" y="0"/>
                        </a:lnTo>
                        <a:lnTo>
                          <a:pt x="577457" y="1554"/>
                        </a:lnTo>
                        <a:cubicBezTo>
                          <a:pt x="726644" y="18906"/>
                          <a:pt x="831324" y="59528"/>
                          <a:pt x="831324" y="106872"/>
                        </a:cubicBezTo>
                        <a:lnTo>
                          <a:pt x="823572" y="128018"/>
                        </a:lnTo>
                        <a:cubicBezTo>
                          <a:pt x="828813" y="134661"/>
                          <a:pt x="831324" y="141832"/>
                          <a:pt x="831324" y="149164"/>
                        </a:cubicBezTo>
                        <a:cubicBezTo>
                          <a:pt x="831324" y="157696"/>
                          <a:pt x="827925" y="166010"/>
                          <a:pt x="821142" y="173738"/>
                        </a:cubicBezTo>
                        <a:cubicBezTo>
                          <a:pt x="827925" y="181467"/>
                          <a:pt x="831324" y="189780"/>
                          <a:pt x="831324" y="198312"/>
                        </a:cubicBezTo>
                        <a:cubicBezTo>
                          <a:pt x="831324" y="261438"/>
                          <a:pt x="645226" y="312612"/>
                          <a:pt x="415662" y="312612"/>
                        </a:cubicBezTo>
                        <a:cubicBezTo>
                          <a:pt x="186098" y="312612"/>
                          <a:pt x="0" y="261438"/>
                          <a:pt x="0" y="198312"/>
                        </a:cubicBezTo>
                        <a:cubicBezTo>
                          <a:pt x="0" y="189780"/>
                          <a:pt x="3400" y="181467"/>
                          <a:pt x="10182" y="173738"/>
                        </a:cubicBezTo>
                        <a:cubicBezTo>
                          <a:pt x="3400" y="166010"/>
                          <a:pt x="0" y="157696"/>
                          <a:pt x="0" y="149164"/>
                        </a:cubicBezTo>
                        <a:lnTo>
                          <a:pt x="7752" y="128018"/>
                        </a:lnTo>
                        <a:cubicBezTo>
                          <a:pt x="2511" y="121376"/>
                          <a:pt x="0" y="114205"/>
                          <a:pt x="0" y="106872"/>
                        </a:cubicBezTo>
                        <a:cubicBezTo>
                          <a:pt x="0" y="59528"/>
                          <a:pt x="104680" y="18906"/>
                          <a:pt x="253868" y="1554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851ADFB2-E047-45F9-9CFA-56C3DAA67185}"/>
                    </a:ext>
                  </a:extLst>
                </p:cNvPr>
                <p:cNvGrpSpPr/>
                <p:nvPr/>
              </p:nvGrpSpPr>
              <p:grpSpPr>
                <a:xfrm>
                  <a:off x="2252903" y="1729899"/>
                  <a:ext cx="1445730" cy="1400224"/>
                  <a:chOff x="7787928" y="263761"/>
                  <a:chExt cx="891722" cy="863653"/>
                </a:xfrm>
              </p:grpSpPr>
              <p:grpSp>
                <p:nvGrpSpPr>
                  <p:cNvPr id="881" name="グループ化 880">
                    <a:extLst>
                      <a:ext uri="{FF2B5EF4-FFF2-40B4-BE49-F238E27FC236}">
                        <a16:creationId xmlns:a16="http://schemas.microsoft.com/office/drawing/2014/main" id="{464F9807-295D-4E15-BE4B-509EC832D16F}"/>
                      </a:ext>
                    </a:extLst>
                  </p:cNvPr>
                  <p:cNvGrpSpPr/>
                  <p:nvPr/>
                </p:nvGrpSpPr>
                <p:grpSpPr>
                  <a:xfrm>
                    <a:off x="7787928" y="263761"/>
                    <a:ext cx="891722" cy="863653"/>
                    <a:chOff x="810079" y="2042049"/>
                    <a:chExt cx="891722" cy="863653"/>
                  </a:xfrm>
                </p:grpSpPr>
                <p:grpSp>
                  <p:nvGrpSpPr>
                    <p:cNvPr id="884" name="グループ化 883">
                      <a:extLst>
                        <a:ext uri="{FF2B5EF4-FFF2-40B4-BE49-F238E27FC236}">
                          <a16:creationId xmlns:a16="http://schemas.microsoft.com/office/drawing/2014/main" id="{7D062F9E-B986-4B5B-B72A-2A4AD4FD197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10079" y="2042049"/>
                      <a:ext cx="891722" cy="863653"/>
                      <a:chOff x="2921454" y="1855760"/>
                      <a:chExt cx="891722" cy="863653"/>
                    </a:xfrm>
                    <a:solidFill>
                      <a:srgbClr val="FFCC99"/>
                    </a:solidFill>
                  </p:grpSpPr>
                  <p:grpSp>
                    <p:nvGrpSpPr>
                      <p:cNvPr id="893" name="グループ化 892">
                        <a:extLst>
                          <a:ext uri="{FF2B5EF4-FFF2-40B4-BE49-F238E27FC236}">
                            <a16:creationId xmlns:a16="http://schemas.microsoft.com/office/drawing/2014/main" id="{3334A347-EA62-4760-8BB1-9A7B10C2D0F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21454" y="1855760"/>
                        <a:ext cx="891722" cy="863653"/>
                        <a:chOff x="2791855" y="1947821"/>
                        <a:chExt cx="1150919" cy="1114692"/>
                      </a:xfrm>
                      <a:grpFill/>
                    </p:grpSpPr>
                    <p:grpSp>
                      <p:nvGrpSpPr>
                        <p:cNvPr id="896" name="グループ化 895">
                          <a:extLst>
                            <a:ext uri="{FF2B5EF4-FFF2-40B4-BE49-F238E27FC236}">
                              <a16:creationId xmlns:a16="http://schemas.microsoft.com/office/drawing/2014/main" id="{F19BB175-7FD4-40B3-A08C-0C8BEE74F10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901" name="円/楕円 437">
                            <a:extLst>
                              <a:ext uri="{FF2B5EF4-FFF2-40B4-BE49-F238E27FC236}">
                                <a16:creationId xmlns:a16="http://schemas.microsoft.com/office/drawing/2014/main" id="{C9F6D9D2-51CF-464E-923C-54B52F5DEF8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902" name="円/楕円 438">
                            <a:extLst>
                              <a:ext uri="{FF2B5EF4-FFF2-40B4-BE49-F238E27FC236}">
                                <a16:creationId xmlns:a16="http://schemas.microsoft.com/office/drawing/2014/main" id="{9AEF25D7-DDAB-487E-83D8-6DC177E8ED5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00"/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ＭＳ Ｐゴシック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97" name="グループ化 896">
                          <a:extLst>
                            <a:ext uri="{FF2B5EF4-FFF2-40B4-BE49-F238E27FC236}">
                              <a16:creationId xmlns:a16="http://schemas.microsoft.com/office/drawing/2014/main" id="{EC03E66C-83B6-41AA-8F27-AD3D250E1D9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899" name="円/楕円 435">
                            <a:extLst>
                              <a:ext uri="{FF2B5EF4-FFF2-40B4-BE49-F238E27FC236}">
                                <a16:creationId xmlns:a16="http://schemas.microsoft.com/office/drawing/2014/main" id="{7D807866-9AA1-48E0-AE64-300E06C2A6A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900" name="円/楕円 436">
                            <a:extLst>
                              <a:ext uri="{FF2B5EF4-FFF2-40B4-BE49-F238E27FC236}">
                                <a16:creationId xmlns:a16="http://schemas.microsoft.com/office/drawing/2014/main" id="{86D93BE7-C2F9-406B-879E-37E750A12C1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00"/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ＭＳ Ｐゴシック"/>
                            </a:endParaRPr>
                          </a:p>
                        </p:txBody>
                      </p:sp>
                    </p:grpSp>
                    <p:sp>
                      <p:nvSpPr>
                        <p:cNvPr id="898" name="円/楕円 291">
                          <a:extLst>
                            <a:ext uri="{FF2B5EF4-FFF2-40B4-BE49-F238E27FC236}">
                              <a16:creationId xmlns:a16="http://schemas.microsoft.com/office/drawing/2014/main" id="{DAF941B2-EF4F-46B5-9E02-5837100661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1947821"/>
                          <a:ext cx="928913" cy="1114692"/>
                        </a:xfrm>
                        <a:custGeom>
                          <a:avLst/>
                          <a:gdLst>
                            <a:gd name="connsiteX0" fmla="*/ 0 w 719714"/>
                            <a:gd name="connsiteY0" fmla="*/ 404839 h 809678"/>
                            <a:gd name="connsiteX1" fmla="*/ 359857 w 719714"/>
                            <a:gd name="connsiteY1" fmla="*/ 0 h 809678"/>
                            <a:gd name="connsiteX2" fmla="*/ 719714 w 719714"/>
                            <a:gd name="connsiteY2" fmla="*/ 404839 h 809678"/>
                            <a:gd name="connsiteX3" fmla="*/ 359857 w 719714"/>
                            <a:gd name="connsiteY3" fmla="*/ 809678 h 809678"/>
                            <a:gd name="connsiteX4" fmla="*/ 0 w 719714"/>
                            <a:gd name="connsiteY4" fmla="*/ 404839 h 809678"/>
                            <a:gd name="connsiteX0" fmla="*/ 0 w 719714"/>
                            <a:gd name="connsiteY0" fmla="*/ 404839 h 809678"/>
                            <a:gd name="connsiteX1" fmla="*/ 359857 w 719714"/>
                            <a:gd name="connsiteY1" fmla="*/ 0 h 809678"/>
                            <a:gd name="connsiteX2" fmla="*/ 719714 w 719714"/>
                            <a:gd name="connsiteY2" fmla="*/ 404839 h 809678"/>
                            <a:gd name="connsiteX3" fmla="*/ 359857 w 719714"/>
                            <a:gd name="connsiteY3" fmla="*/ 809678 h 809678"/>
                            <a:gd name="connsiteX4" fmla="*/ 0 w 719714"/>
                            <a:gd name="connsiteY4" fmla="*/ 404839 h 809678"/>
                            <a:gd name="connsiteX0" fmla="*/ 0 w 719714"/>
                            <a:gd name="connsiteY0" fmla="*/ 404839 h 809678"/>
                            <a:gd name="connsiteX1" fmla="*/ 359857 w 719714"/>
                            <a:gd name="connsiteY1" fmla="*/ 0 h 809678"/>
                            <a:gd name="connsiteX2" fmla="*/ 719714 w 719714"/>
                            <a:gd name="connsiteY2" fmla="*/ 404839 h 809678"/>
                            <a:gd name="connsiteX3" fmla="*/ 359857 w 719714"/>
                            <a:gd name="connsiteY3" fmla="*/ 809678 h 809678"/>
                            <a:gd name="connsiteX4" fmla="*/ 0 w 719714"/>
                            <a:gd name="connsiteY4" fmla="*/ 404839 h 809678"/>
                            <a:gd name="connsiteX0" fmla="*/ 0 w 719714"/>
                            <a:gd name="connsiteY0" fmla="*/ 404839 h 809678"/>
                            <a:gd name="connsiteX1" fmla="*/ 359857 w 719714"/>
                            <a:gd name="connsiteY1" fmla="*/ 0 h 809678"/>
                            <a:gd name="connsiteX2" fmla="*/ 719714 w 719714"/>
                            <a:gd name="connsiteY2" fmla="*/ 404839 h 809678"/>
                            <a:gd name="connsiteX3" fmla="*/ 359857 w 719714"/>
                            <a:gd name="connsiteY3" fmla="*/ 809678 h 809678"/>
                            <a:gd name="connsiteX4" fmla="*/ 0 w 719714"/>
                            <a:gd name="connsiteY4" fmla="*/ 404839 h 809678"/>
                            <a:gd name="connsiteX0" fmla="*/ 0 w 719714"/>
                            <a:gd name="connsiteY0" fmla="*/ 455639 h 860478"/>
                            <a:gd name="connsiteX1" fmla="*/ 366207 w 719714"/>
                            <a:gd name="connsiteY1" fmla="*/ 0 h 860478"/>
                            <a:gd name="connsiteX2" fmla="*/ 719714 w 719714"/>
                            <a:gd name="connsiteY2" fmla="*/ 455639 h 860478"/>
                            <a:gd name="connsiteX3" fmla="*/ 359857 w 719714"/>
                            <a:gd name="connsiteY3" fmla="*/ 860478 h 860478"/>
                            <a:gd name="connsiteX4" fmla="*/ 0 w 719714"/>
                            <a:gd name="connsiteY4" fmla="*/ 455639 h 860478"/>
                            <a:gd name="connsiteX0" fmla="*/ 0 w 719714"/>
                            <a:gd name="connsiteY0" fmla="*/ 458814 h 863653"/>
                            <a:gd name="connsiteX1" fmla="*/ 359857 w 719714"/>
                            <a:gd name="connsiteY1" fmla="*/ 0 h 863653"/>
                            <a:gd name="connsiteX2" fmla="*/ 719714 w 719714"/>
                            <a:gd name="connsiteY2" fmla="*/ 458814 h 863653"/>
                            <a:gd name="connsiteX3" fmla="*/ 359857 w 719714"/>
                            <a:gd name="connsiteY3" fmla="*/ 863653 h 863653"/>
                            <a:gd name="connsiteX4" fmla="*/ 0 w 719714"/>
                            <a:gd name="connsiteY4" fmla="*/ 458814 h 86365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719714" h="863653">
                              <a:moveTo>
                                <a:pt x="0" y="458814"/>
                              </a:moveTo>
                              <a:cubicBezTo>
                                <a:pt x="0" y="235228"/>
                                <a:pt x="161113" y="0"/>
                                <a:pt x="359857" y="0"/>
                              </a:cubicBezTo>
                              <a:cubicBezTo>
                                <a:pt x="558601" y="0"/>
                                <a:pt x="719714" y="235228"/>
                                <a:pt x="719714" y="458814"/>
                              </a:cubicBezTo>
                              <a:cubicBezTo>
                                <a:pt x="719714" y="682400"/>
                                <a:pt x="558601" y="863653"/>
                                <a:pt x="359857" y="863653"/>
                              </a:cubicBezTo>
                              <a:cubicBezTo>
                                <a:pt x="161113" y="863653"/>
                                <a:pt x="0" y="682400"/>
                                <a:pt x="0" y="45881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CC99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894" name="円/楕円 428">
                        <a:extLst>
                          <a:ext uri="{FF2B5EF4-FFF2-40B4-BE49-F238E27FC236}">
                            <a16:creationId xmlns:a16="http://schemas.microsoft.com/office/drawing/2014/main" id="{098224F1-2B64-47F5-89D4-010508D4EC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06491" y="2448183"/>
                        <a:ext cx="118869" cy="69275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895" name="フリーフォーム 429">
                        <a:extLst>
                          <a:ext uri="{FF2B5EF4-FFF2-40B4-BE49-F238E27FC236}">
                            <a16:creationId xmlns:a16="http://schemas.microsoft.com/office/drawing/2014/main" id="{02514806-C0BD-4554-80FF-AA013595D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36606" y="2388395"/>
                        <a:ext cx="59058" cy="139533"/>
                      </a:xfrm>
                      <a:custGeom>
                        <a:avLst/>
                        <a:gdLst>
                          <a:gd name="connsiteX0" fmla="*/ 11873 w 59058"/>
                          <a:gd name="connsiteY0" fmla="*/ 0 h 139533"/>
                          <a:gd name="connsiteX1" fmla="*/ 47185 w 59058"/>
                          <a:gd name="connsiteY1" fmla="*/ 0 h 139533"/>
                          <a:gd name="connsiteX2" fmla="*/ 50409 w 59058"/>
                          <a:gd name="connsiteY2" fmla="*/ 5768 h 139533"/>
                          <a:gd name="connsiteX3" fmla="*/ 59058 w 59058"/>
                          <a:gd name="connsiteY3" fmla="*/ 61175 h 139533"/>
                          <a:gd name="connsiteX4" fmla="*/ 29529 w 59058"/>
                          <a:gd name="connsiteY4" fmla="*/ 139533 h 139533"/>
                          <a:gd name="connsiteX5" fmla="*/ 0 w 59058"/>
                          <a:gd name="connsiteY5" fmla="*/ 61175 h 139533"/>
                          <a:gd name="connsiteX6" fmla="*/ 8649 w 59058"/>
                          <a:gd name="connsiteY6" fmla="*/ 5768 h 139533"/>
                          <a:gd name="connsiteX0" fmla="*/ 11873 w 103313"/>
                          <a:gd name="connsiteY0" fmla="*/ 0 h 139533"/>
                          <a:gd name="connsiteX1" fmla="*/ 47185 w 103313"/>
                          <a:gd name="connsiteY1" fmla="*/ 0 h 139533"/>
                          <a:gd name="connsiteX2" fmla="*/ 50409 w 103313"/>
                          <a:gd name="connsiteY2" fmla="*/ 5768 h 139533"/>
                          <a:gd name="connsiteX3" fmla="*/ 59058 w 103313"/>
                          <a:gd name="connsiteY3" fmla="*/ 61175 h 139533"/>
                          <a:gd name="connsiteX4" fmla="*/ 29529 w 103313"/>
                          <a:gd name="connsiteY4" fmla="*/ 139533 h 139533"/>
                          <a:gd name="connsiteX5" fmla="*/ 0 w 103313"/>
                          <a:gd name="connsiteY5" fmla="*/ 61175 h 139533"/>
                          <a:gd name="connsiteX6" fmla="*/ 8649 w 103313"/>
                          <a:gd name="connsiteY6" fmla="*/ 5768 h 139533"/>
                          <a:gd name="connsiteX7" fmla="*/ 103313 w 103313"/>
                          <a:gd name="connsiteY7" fmla="*/ 91440 h 139533"/>
                          <a:gd name="connsiteX0" fmla="*/ 11873 w 59058"/>
                          <a:gd name="connsiteY0" fmla="*/ 0 h 139533"/>
                          <a:gd name="connsiteX1" fmla="*/ 47185 w 59058"/>
                          <a:gd name="connsiteY1" fmla="*/ 0 h 139533"/>
                          <a:gd name="connsiteX2" fmla="*/ 50409 w 59058"/>
                          <a:gd name="connsiteY2" fmla="*/ 5768 h 139533"/>
                          <a:gd name="connsiteX3" fmla="*/ 59058 w 59058"/>
                          <a:gd name="connsiteY3" fmla="*/ 61175 h 139533"/>
                          <a:gd name="connsiteX4" fmla="*/ 29529 w 59058"/>
                          <a:gd name="connsiteY4" fmla="*/ 139533 h 139533"/>
                          <a:gd name="connsiteX5" fmla="*/ 0 w 59058"/>
                          <a:gd name="connsiteY5" fmla="*/ 61175 h 139533"/>
                          <a:gd name="connsiteX6" fmla="*/ 8649 w 59058"/>
                          <a:gd name="connsiteY6" fmla="*/ 5768 h 139533"/>
                          <a:gd name="connsiteX0" fmla="*/ 11873 w 59058"/>
                          <a:gd name="connsiteY0" fmla="*/ 0 h 139533"/>
                          <a:gd name="connsiteX1" fmla="*/ 47185 w 59058"/>
                          <a:gd name="connsiteY1" fmla="*/ 0 h 139533"/>
                          <a:gd name="connsiteX2" fmla="*/ 59058 w 59058"/>
                          <a:gd name="connsiteY2" fmla="*/ 61175 h 139533"/>
                          <a:gd name="connsiteX3" fmla="*/ 29529 w 59058"/>
                          <a:gd name="connsiteY3" fmla="*/ 139533 h 139533"/>
                          <a:gd name="connsiteX4" fmla="*/ 0 w 59058"/>
                          <a:gd name="connsiteY4" fmla="*/ 61175 h 139533"/>
                          <a:gd name="connsiteX5" fmla="*/ 8649 w 59058"/>
                          <a:gd name="connsiteY5" fmla="*/ 5768 h 139533"/>
                          <a:gd name="connsiteX0" fmla="*/ 102360 w 102360"/>
                          <a:gd name="connsiteY0" fmla="*/ 0 h 251452"/>
                          <a:gd name="connsiteX1" fmla="*/ 47185 w 102360"/>
                          <a:gd name="connsiteY1" fmla="*/ 111919 h 251452"/>
                          <a:gd name="connsiteX2" fmla="*/ 59058 w 102360"/>
                          <a:gd name="connsiteY2" fmla="*/ 173094 h 251452"/>
                          <a:gd name="connsiteX3" fmla="*/ 29529 w 102360"/>
                          <a:gd name="connsiteY3" fmla="*/ 251452 h 251452"/>
                          <a:gd name="connsiteX4" fmla="*/ 0 w 102360"/>
                          <a:gd name="connsiteY4" fmla="*/ 173094 h 251452"/>
                          <a:gd name="connsiteX5" fmla="*/ 8649 w 102360"/>
                          <a:gd name="connsiteY5" fmla="*/ 117687 h 251452"/>
                          <a:gd name="connsiteX0" fmla="*/ 47185 w 59058"/>
                          <a:gd name="connsiteY0" fmla="*/ 0 h 139533"/>
                          <a:gd name="connsiteX1" fmla="*/ 59058 w 59058"/>
                          <a:gd name="connsiteY1" fmla="*/ 61175 h 139533"/>
                          <a:gd name="connsiteX2" fmla="*/ 29529 w 59058"/>
                          <a:gd name="connsiteY2" fmla="*/ 139533 h 139533"/>
                          <a:gd name="connsiteX3" fmla="*/ 0 w 59058"/>
                          <a:gd name="connsiteY3" fmla="*/ 61175 h 139533"/>
                          <a:gd name="connsiteX4" fmla="*/ 8649 w 59058"/>
                          <a:gd name="connsiteY4" fmla="*/ 5768 h 1395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058" h="139533">
                            <a:moveTo>
                              <a:pt x="47185" y="0"/>
                            </a:moveTo>
                            <a:lnTo>
                              <a:pt x="59058" y="61175"/>
                            </a:lnTo>
                            <a:cubicBezTo>
                              <a:pt x="59058" y="104451"/>
                              <a:pt x="45837" y="139533"/>
                              <a:pt x="29529" y="139533"/>
                            </a:cubicBezTo>
                            <a:cubicBezTo>
                              <a:pt x="13221" y="139533"/>
                              <a:pt x="0" y="104451"/>
                              <a:pt x="0" y="61175"/>
                            </a:cubicBezTo>
                            <a:cubicBezTo>
                              <a:pt x="0" y="39537"/>
                              <a:pt x="3305" y="19948"/>
                              <a:pt x="8649" y="5768"/>
                            </a:cubicBezTo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885" name="グループ化 884">
                      <a:extLst>
                        <a:ext uri="{FF2B5EF4-FFF2-40B4-BE49-F238E27FC236}">
                          <a16:creationId xmlns:a16="http://schemas.microsoft.com/office/drawing/2014/main" id="{A8642129-0EA5-40EA-8E84-49CABEB420F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9301" y="2460376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891" name="円/楕円 27">
                        <a:extLst>
                          <a:ext uri="{FF2B5EF4-FFF2-40B4-BE49-F238E27FC236}">
                            <a16:creationId xmlns:a16="http://schemas.microsoft.com/office/drawing/2014/main" id="{C40CDC74-B63C-4E1F-97EE-0435EB3F488C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892" name="円/楕円 27">
                        <a:extLst>
                          <a:ext uri="{FF2B5EF4-FFF2-40B4-BE49-F238E27FC236}">
                            <a16:creationId xmlns:a16="http://schemas.microsoft.com/office/drawing/2014/main" id="{C63806D5-9F86-4520-9F82-C145700130E5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886" name="円/楕円 416">
                      <a:extLst>
                        <a:ext uri="{FF2B5EF4-FFF2-40B4-BE49-F238E27FC236}">
                          <a16:creationId xmlns:a16="http://schemas.microsoft.com/office/drawing/2014/main" id="{8CAA3C3D-EF28-4259-8159-5CDEE0F263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4877" y="2434434"/>
                      <a:ext cx="62620" cy="979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grpSp>
                  <p:nvGrpSpPr>
                    <p:cNvPr id="887" name="グループ化 886">
                      <a:extLst>
                        <a:ext uri="{FF2B5EF4-FFF2-40B4-BE49-F238E27FC236}">
                          <a16:creationId xmlns:a16="http://schemas.microsoft.com/office/drawing/2014/main" id="{4E7AF9C4-7B0D-45C9-8C7A-53FCDF233C4C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477320" y="2460376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889" name="円/楕円 27">
                        <a:extLst>
                          <a:ext uri="{FF2B5EF4-FFF2-40B4-BE49-F238E27FC236}">
                            <a16:creationId xmlns:a16="http://schemas.microsoft.com/office/drawing/2014/main" id="{73E9D4C4-0B0D-4774-BC74-AEC1DA668FBA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890" name="円/楕円 27">
                        <a:extLst>
                          <a:ext uri="{FF2B5EF4-FFF2-40B4-BE49-F238E27FC236}">
                            <a16:creationId xmlns:a16="http://schemas.microsoft.com/office/drawing/2014/main" id="{F8077E42-2D37-4A54-8939-846B5494DAC6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888" name="円/楕円 418">
                      <a:extLst>
                        <a:ext uri="{FF2B5EF4-FFF2-40B4-BE49-F238E27FC236}">
                          <a16:creationId xmlns:a16="http://schemas.microsoft.com/office/drawing/2014/main" id="{47854CFC-AF1D-4FAA-97F3-BB5FDE91C6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8727" y="2434434"/>
                      <a:ext cx="62620" cy="979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82" name="月 881">
                    <a:extLst>
                      <a:ext uri="{FF2B5EF4-FFF2-40B4-BE49-F238E27FC236}">
                        <a16:creationId xmlns:a16="http://schemas.microsoft.com/office/drawing/2014/main" id="{60D95EAE-9888-4A68-9994-D46D0EA9AE4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030287" y="468606"/>
                    <a:ext cx="55382" cy="155176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83" name="月 882">
                    <a:extLst>
                      <a:ext uri="{FF2B5EF4-FFF2-40B4-BE49-F238E27FC236}">
                        <a16:creationId xmlns:a16="http://schemas.microsoft.com/office/drawing/2014/main" id="{7CD4944F-8E74-43F7-8AE0-8201FA1BDE2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78271" y="468606"/>
                    <a:ext cx="55382" cy="155176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C337FE67-7701-46D7-9300-276C3681A4A1}"/>
                  </a:ext>
                </a:extLst>
              </p:cNvPr>
              <p:cNvGrpSpPr/>
              <p:nvPr/>
            </p:nvGrpSpPr>
            <p:grpSpPr>
              <a:xfrm>
                <a:off x="2581079" y="2785854"/>
                <a:ext cx="1228625" cy="792913"/>
                <a:chOff x="758629" y="814179"/>
                <a:chExt cx="1228625" cy="792913"/>
              </a:xfrm>
            </p:grpSpPr>
            <p:sp>
              <p:nvSpPr>
                <p:cNvPr id="869" name="楕円 7">
                  <a:extLst>
                    <a:ext uri="{FF2B5EF4-FFF2-40B4-BE49-F238E27FC236}">
                      <a16:creationId xmlns:a16="http://schemas.microsoft.com/office/drawing/2014/main" id="{1732642E-DAF2-41B4-8216-D3CD465E3E35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0" name="楕円 7">
                  <a:extLst>
                    <a:ext uri="{FF2B5EF4-FFF2-40B4-BE49-F238E27FC236}">
                      <a16:creationId xmlns:a16="http://schemas.microsoft.com/office/drawing/2014/main" id="{7DFDC6D6-1D88-4D88-B7F1-C7AD3C6E4340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1" name="楕円 7">
                  <a:extLst>
                    <a:ext uri="{FF2B5EF4-FFF2-40B4-BE49-F238E27FC236}">
                      <a16:creationId xmlns:a16="http://schemas.microsoft.com/office/drawing/2014/main" id="{9E91EADD-EA56-4ABD-9B2C-80292A4896EE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2" name="楕円 7">
                  <a:extLst>
                    <a:ext uri="{FF2B5EF4-FFF2-40B4-BE49-F238E27FC236}">
                      <a16:creationId xmlns:a16="http://schemas.microsoft.com/office/drawing/2014/main" id="{C6D0EB36-E8DB-44B0-B7B1-257576CA2808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73" name="グループ化 872">
                  <a:extLst>
                    <a:ext uri="{FF2B5EF4-FFF2-40B4-BE49-F238E27FC236}">
                      <a16:creationId xmlns:a16="http://schemas.microsoft.com/office/drawing/2014/main" id="{68557643-F9B8-40B4-B1A5-065D3419EBE4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874" name="フリーフォーム: 図形 873">
                    <a:extLst>
                      <a:ext uri="{FF2B5EF4-FFF2-40B4-BE49-F238E27FC236}">
                        <a16:creationId xmlns:a16="http://schemas.microsoft.com/office/drawing/2014/main" id="{5EA22448-6A4E-4924-B066-14BAAC66A195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5" name="フリーフォーム: 図形 874">
                    <a:extLst>
                      <a:ext uri="{FF2B5EF4-FFF2-40B4-BE49-F238E27FC236}">
                        <a16:creationId xmlns:a16="http://schemas.microsoft.com/office/drawing/2014/main" id="{45B635FB-9A07-4C64-8335-1A1AA80D7F85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6" name="フリーフォーム: 図形 875">
                    <a:extLst>
                      <a:ext uri="{FF2B5EF4-FFF2-40B4-BE49-F238E27FC236}">
                        <a16:creationId xmlns:a16="http://schemas.microsoft.com/office/drawing/2014/main" id="{334C8378-30A4-4A7C-BA37-7481690865D6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7" name="フリーフォーム: 図形 876">
                    <a:extLst>
                      <a:ext uri="{FF2B5EF4-FFF2-40B4-BE49-F238E27FC236}">
                        <a16:creationId xmlns:a16="http://schemas.microsoft.com/office/drawing/2014/main" id="{27931CDD-E075-437B-BCE1-4DBD2FAF4739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8" name="フリーフォーム: 図形 877">
                    <a:extLst>
                      <a:ext uri="{FF2B5EF4-FFF2-40B4-BE49-F238E27FC236}">
                        <a16:creationId xmlns:a16="http://schemas.microsoft.com/office/drawing/2014/main" id="{F21D2801-A38E-4529-9E0A-DA9F72CE327C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68" name="フリーフォーム 129">
                <a:extLst>
                  <a:ext uri="{FF2B5EF4-FFF2-40B4-BE49-F238E27FC236}">
                    <a16:creationId xmlns:a16="http://schemas.microsoft.com/office/drawing/2014/main" id="{B266F129-04FF-4F63-BB92-E32F68643EC4}"/>
                  </a:ext>
                </a:extLst>
              </p:cNvPr>
              <p:cNvSpPr/>
              <p:nvPr/>
            </p:nvSpPr>
            <p:spPr>
              <a:xfrm rot="17667011" flipH="1">
                <a:off x="3010046" y="3069944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62" name="グループ化 861">
              <a:extLst>
                <a:ext uri="{FF2B5EF4-FFF2-40B4-BE49-F238E27FC236}">
                  <a16:creationId xmlns:a16="http://schemas.microsoft.com/office/drawing/2014/main" id="{638632A7-7B26-45D8-A5FA-A3CC38FF9F4C}"/>
                </a:ext>
              </a:extLst>
            </p:cNvPr>
            <p:cNvGrpSpPr/>
            <p:nvPr/>
          </p:nvGrpSpPr>
          <p:grpSpPr>
            <a:xfrm rot="20885481" flipH="1">
              <a:off x="3444420" y="3659818"/>
              <a:ext cx="465044" cy="1010762"/>
              <a:chOff x="4704719" y="5006710"/>
              <a:chExt cx="465044" cy="1010762"/>
            </a:xfrm>
            <a:solidFill>
              <a:srgbClr val="FFC000">
                <a:lumMod val="50000"/>
              </a:srgbClr>
            </a:solidFill>
          </p:grpSpPr>
          <p:sp>
            <p:nvSpPr>
              <p:cNvPr id="863" name="台形 862">
                <a:extLst>
                  <a:ext uri="{FF2B5EF4-FFF2-40B4-BE49-F238E27FC236}">
                    <a16:creationId xmlns:a16="http://schemas.microsoft.com/office/drawing/2014/main" id="{CBDAA517-DB85-4093-AEDB-332C531F60E8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64" name="片側の 2 つの角を丸めた四角形 150">
                <a:extLst>
                  <a:ext uri="{FF2B5EF4-FFF2-40B4-BE49-F238E27FC236}">
                    <a16:creationId xmlns:a16="http://schemas.microsoft.com/office/drawing/2014/main" id="{772F3989-8783-490E-ADB7-757AE77E2526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907" name="グループ化 906">
            <a:extLst>
              <a:ext uri="{FF2B5EF4-FFF2-40B4-BE49-F238E27FC236}">
                <a16:creationId xmlns:a16="http://schemas.microsoft.com/office/drawing/2014/main" id="{EFDB8588-F2BF-4F19-A8FA-8C4E82C491B5}"/>
              </a:ext>
            </a:extLst>
          </p:cNvPr>
          <p:cNvGrpSpPr/>
          <p:nvPr/>
        </p:nvGrpSpPr>
        <p:grpSpPr>
          <a:xfrm>
            <a:off x="4484170" y="2748004"/>
            <a:ext cx="933720" cy="1625354"/>
            <a:chOff x="4230135" y="2120391"/>
            <a:chExt cx="1491930" cy="2597047"/>
          </a:xfrm>
        </p:grpSpPr>
        <p:sp>
          <p:nvSpPr>
            <p:cNvPr id="908" name="フリーフォーム: 図形 907">
              <a:extLst>
                <a:ext uri="{FF2B5EF4-FFF2-40B4-BE49-F238E27FC236}">
                  <a16:creationId xmlns:a16="http://schemas.microsoft.com/office/drawing/2014/main" id="{B8CB52BA-BD0E-4B85-8448-253CAC5F4869}"/>
                </a:ext>
              </a:extLst>
            </p:cNvPr>
            <p:cNvSpPr/>
            <p:nvPr/>
          </p:nvSpPr>
          <p:spPr>
            <a:xfrm>
              <a:off x="4260412" y="3831044"/>
              <a:ext cx="285620" cy="886394"/>
            </a:xfrm>
            <a:custGeom>
              <a:avLst/>
              <a:gdLst>
                <a:gd name="connsiteX0" fmla="*/ 120984 w 285620"/>
                <a:gd name="connsiteY0" fmla="*/ 0 h 886394"/>
                <a:gd name="connsiteX1" fmla="*/ 285620 w 285620"/>
                <a:gd name="connsiteY1" fmla="*/ 0 h 886394"/>
                <a:gd name="connsiteX2" fmla="*/ 285620 w 285620"/>
                <a:gd name="connsiteY2" fmla="*/ 886394 h 886394"/>
                <a:gd name="connsiteX3" fmla="*/ 0 w 28562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620" h="886394">
                  <a:moveTo>
                    <a:pt x="120984" y="0"/>
                  </a:moveTo>
                  <a:lnTo>
                    <a:pt x="285620" y="0"/>
                  </a:lnTo>
                  <a:lnTo>
                    <a:pt x="28562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09" name="グループ化 908">
              <a:extLst>
                <a:ext uri="{FF2B5EF4-FFF2-40B4-BE49-F238E27FC236}">
                  <a16:creationId xmlns:a16="http://schemas.microsoft.com/office/drawing/2014/main" id="{0B409FD3-9CA4-4E19-9DB1-10053CBA2754}"/>
                </a:ext>
              </a:extLst>
            </p:cNvPr>
            <p:cNvGrpSpPr/>
            <p:nvPr/>
          </p:nvGrpSpPr>
          <p:grpSpPr>
            <a:xfrm>
              <a:off x="4230135" y="2120391"/>
              <a:ext cx="1445730" cy="2597046"/>
              <a:chOff x="4057448" y="1672263"/>
              <a:chExt cx="1445730" cy="2597046"/>
            </a:xfrm>
          </p:grpSpPr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6AC54160-AE75-48A4-8669-761079198A29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FD6E8D4C-B7F3-4A85-BD04-CC963A66ECDB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5" name="片側の 2 つの角を丸めた四角形 33">
                  <a:extLst>
                    <a:ext uri="{FF2B5EF4-FFF2-40B4-BE49-F238E27FC236}">
                      <a16:creationId xmlns:a16="http://schemas.microsoft.com/office/drawing/2014/main" id="{C186F5F9-21CE-47F8-B00C-A456544DBB06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6" name="台形 945">
                  <a:extLst>
                    <a:ext uri="{FF2B5EF4-FFF2-40B4-BE49-F238E27FC236}">
                      <a16:creationId xmlns:a16="http://schemas.microsoft.com/office/drawing/2014/main" id="{4B326A7D-BFDF-4B2B-BFD3-2A2FE4385E55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47" name="台形 38">
                  <a:extLst>
                    <a:ext uri="{FF2B5EF4-FFF2-40B4-BE49-F238E27FC236}">
                      <a16:creationId xmlns:a16="http://schemas.microsoft.com/office/drawing/2014/main" id="{E5BB3132-AD85-463D-B42D-5B8761792971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1B4C6E9C-3B5E-46D0-872C-B50BECFE6BA1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927" name="雲 391">
                  <a:extLst>
                    <a:ext uri="{FF2B5EF4-FFF2-40B4-BE49-F238E27FC236}">
                      <a16:creationId xmlns:a16="http://schemas.microsoft.com/office/drawing/2014/main" id="{873A446A-6059-439B-A5B0-693FE8AB43E3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28" name="グループ化 927">
                  <a:extLst>
                    <a:ext uri="{FF2B5EF4-FFF2-40B4-BE49-F238E27FC236}">
                      <a16:creationId xmlns:a16="http://schemas.microsoft.com/office/drawing/2014/main" id="{E969E690-4BB6-4DF9-A7D1-471ACFDC8D3F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37" name="グループ化 936">
                    <a:extLst>
                      <a:ext uri="{FF2B5EF4-FFF2-40B4-BE49-F238E27FC236}">
                        <a16:creationId xmlns:a16="http://schemas.microsoft.com/office/drawing/2014/main" id="{11661A62-2F9B-4ADF-93CC-C1661636E3B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2" name="円/楕円 465">
                      <a:extLst>
                        <a:ext uri="{FF2B5EF4-FFF2-40B4-BE49-F238E27FC236}">
                          <a16:creationId xmlns:a16="http://schemas.microsoft.com/office/drawing/2014/main" id="{D38478F8-D058-42C3-BDDE-693B38FFF7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43" name="円/楕円 466">
                      <a:extLst>
                        <a:ext uri="{FF2B5EF4-FFF2-40B4-BE49-F238E27FC236}">
                          <a16:creationId xmlns:a16="http://schemas.microsoft.com/office/drawing/2014/main" id="{D650CE02-EACD-4F0F-B29F-507A7727C5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38" name="グループ化 937">
                    <a:extLst>
                      <a:ext uri="{FF2B5EF4-FFF2-40B4-BE49-F238E27FC236}">
                        <a16:creationId xmlns:a16="http://schemas.microsoft.com/office/drawing/2014/main" id="{BE1D29BD-FB6D-4B16-9856-1E087E53217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0" name="円/楕円 463">
                      <a:extLst>
                        <a:ext uri="{FF2B5EF4-FFF2-40B4-BE49-F238E27FC236}">
                          <a16:creationId xmlns:a16="http://schemas.microsoft.com/office/drawing/2014/main" id="{C03DC885-DD3E-4ED8-A1CE-19F9F984D1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41" name="円/楕円 464">
                      <a:extLst>
                        <a:ext uri="{FF2B5EF4-FFF2-40B4-BE49-F238E27FC236}">
                          <a16:creationId xmlns:a16="http://schemas.microsoft.com/office/drawing/2014/main" id="{34B1661B-D071-46FA-9DCF-A6BB3302AD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39" name="円/楕円 462">
                    <a:extLst>
                      <a:ext uri="{FF2B5EF4-FFF2-40B4-BE49-F238E27FC236}">
                        <a16:creationId xmlns:a16="http://schemas.microsoft.com/office/drawing/2014/main" id="{57FA5178-17C4-4450-8751-FE9F90720D1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29" name="円/楕円 456">
                  <a:extLst>
                    <a:ext uri="{FF2B5EF4-FFF2-40B4-BE49-F238E27FC236}">
                      <a16:creationId xmlns:a16="http://schemas.microsoft.com/office/drawing/2014/main" id="{C9D22721-5665-421B-A49B-4FB3DA3CFBBB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0" name="円/楕円 457">
                  <a:extLst>
                    <a:ext uri="{FF2B5EF4-FFF2-40B4-BE49-F238E27FC236}">
                      <a16:creationId xmlns:a16="http://schemas.microsoft.com/office/drawing/2014/main" id="{8CC149EB-A438-4F4C-8A99-6A731CA9F8D1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1" name="円/楕円 458">
                  <a:extLst>
                    <a:ext uri="{FF2B5EF4-FFF2-40B4-BE49-F238E27FC236}">
                      <a16:creationId xmlns:a16="http://schemas.microsoft.com/office/drawing/2014/main" id="{4D168B28-E004-476A-8113-82D521B0D0DF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2" name="円/楕円 459">
                  <a:extLst>
                    <a:ext uri="{FF2B5EF4-FFF2-40B4-BE49-F238E27FC236}">
                      <a16:creationId xmlns:a16="http://schemas.microsoft.com/office/drawing/2014/main" id="{ED5F37E6-DB16-4D37-84FC-B442FC032A5B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3" name="雲 932">
                  <a:extLst>
                    <a:ext uri="{FF2B5EF4-FFF2-40B4-BE49-F238E27FC236}">
                      <a16:creationId xmlns:a16="http://schemas.microsoft.com/office/drawing/2014/main" id="{18234C93-8F11-42EA-BEE3-0B39BE01A296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4" name="円/楕円 449">
                  <a:extLst>
                    <a:ext uri="{FF2B5EF4-FFF2-40B4-BE49-F238E27FC236}">
                      <a16:creationId xmlns:a16="http://schemas.microsoft.com/office/drawing/2014/main" id="{77E425F0-3127-4EDB-80EE-9850F6CF8010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5" name="アーチ 934">
                  <a:extLst>
                    <a:ext uri="{FF2B5EF4-FFF2-40B4-BE49-F238E27FC236}">
                      <a16:creationId xmlns:a16="http://schemas.microsoft.com/office/drawing/2014/main" id="{361B8C1B-F2F9-4726-BCD8-3BA0C768920A}"/>
                    </a:ext>
                  </a:extLst>
                </p:cNvPr>
                <p:cNvSpPr/>
                <p:nvPr/>
              </p:nvSpPr>
              <p:spPr>
                <a:xfrm rot="10800000">
                  <a:off x="9050279" y="517269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6" name="アーチ 935">
                  <a:extLst>
                    <a:ext uri="{FF2B5EF4-FFF2-40B4-BE49-F238E27FC236}">
                      <a16:creationId xmlns:a16="http://schemas.microsoft.com/office/drawing/2014/main" id="{FA77E761-C232-4EFE-B460-96D7FB7D0AD7}"/>
                    </a:ext>
                  </a:extLst>
                </p:cNvPr>
                <p:cNvSpPr/>
                <p:nvPr/>
              </p:nvSpPr>
              <p:spPr>
                <a:xfrm rot="10800000">
                  <a:off x="9481675" y="517269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10" name="グループ化 909">
              <a:extLst>
                <a:ext uri="{FF2B5EF4-FFF2-40B4-BE49-F238E27FC236}">
                  <a16:creationId xmlns:a16="http://schemas.microsoft.com/office/drawing/2014/main" id="{6323982C-4BC5-4253-BE6A-67C72844D6E2}"/>
                </a:ext>
              </a:extLst>
            </p:cNvPr>
            <p:cNvGrpSpPr/>
            <p:nvPr/>
          </p:nvGrpSpPr>
          <p:grpSpPr>
            <a:xfrm>
              <a:off x="4388391" y="2866361"/>
              <a:ext cx="1228625" cy="792913"/>
              <a:chOff x="758629" y="814179"/>
              <a:chExt cx="1228625" cy="792913"/>
            </a:xfrm>
          </p:grpSpPr>
          <p:sp>
            <p:nvSpPr>
              <p:cNvPr id="915" name="楕円 7">
                <a:extLst>
                  <a:ext uri="{FF2B5EF4-FFF2-40B4-BE49-F238E27FC236}">
                    <a16:creationId xmlns:a16="http://schemas.microsoft.com/office/drawing/2014/main" id="{713B4B80-570D-46C8-B880-3A732B8D68B0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6" name="楕円 7">
                <a:extLst>
                  <a:ext uri="{FF2B5EF4-FFF2-40B4-BE49-F238E27FC236}">
                    <a16:creationId xmlns:a16="http://schemas.microsoft.com/office/drawing/2014/main" id="{41491B07-B770-46C3-9E53-DDD2EB5C662A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7" name="楕円 7">
                <a:extLst>
                  <a:ext uri="{FF2B5EF4-FFF2-40B4-BE49-F238E27FC236}">
                    <a16:creationId xmlns:a16="http://schemas.microsoft.com/office/drawing/2014/main" id="{E6D9D200-5335-4D43-9B7D-A596F5CD66CA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8" name="楕円 7">
                <a:extLst>
                  <a:ext uri="{FF2B5EF4-FFF2-40B4-BE49-F238E27FC236}">
                    <a16:creationId xmlns:a16="http://schemas.microsoft.com/office/drawing/2014/main" id="{B4A5D7D3-B83A-4597-90EC-59023312A126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71E1F099-4870-40F7-A54C-0954BFDDE3FC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D1832858-1CEF-4D15-AD7D-60107D812F75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76469A95-018D-49C8-8692-1D3F0A0DC9BB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4C01A9BA-471E-47DC-B948-4F683808ABEA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96F15499-B96F-49E5-8A64-F656E19FD524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614C78DE-163F-476C-B0A0-2194A9D0F8BF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911" name="フリーフォーム 129">
              <a:extLst>
                <a:ext uri="{FF2B5EF4-FFF2-40B4-BE49-F238E27FC236}">
                  <a16:creationId xmlns:a16="http://schemas.microsoft.com/office/drawing/2014/main" id="{3E93D6BB-AADF-4C8A-9249-75C62986EBE1}"/>
                </a:ext>
              </a:extLst>
            </p:cNvPr>
            <p:cNvSpPr/>
            <p:nvPr/>
          </p:nvSpPr>
          <p:spPr>
            <a:xfrm rot="17667011" flipH="1">
              <a:off x="4822647" y="3069943"/>
              <a:ext cx="641966" cy="839720"/>
            </a:xfrm>
            <a:custGeom>
              <a:avLst/>
              <a:gdLst/>
              <a:ahLst/>
              <a:cxnLst/>
              <a:rect l="l" t="t" r="r" b="b"/>
              <a:pathLst>
                <a:path w="641966" h="839720">
                  <a:moveTo>
                    <a:pt x="3692" y="284101"/>
                  </a:moveTo>
                  <a:cubicBezTo>
                    <a:pt x="-3693" y="302314"/>
                    <a:pt x="0" y="323967"/>
                    <a:pt x="14770" y="338738"/>
                  </a:cubicBezTo>
                  <a:lnTo>
                    <a:pt x="167458" y="491426"/>
                  </a:lnTo>
                  <a:lnTo>
                    <a:pt x="169843" y="515080"/>
                  </a:lnTo>
                  <a:cubicBezTo>
                    <a:pt x="182185" y="575395"/>
                    <a:pt x="228065" y="623494"/>
                    <a:pt x="287645" y="637155"/>
                  </a:cubicBezTo>
                  <a:lnTo>
                    <a:pt x="437680" y="839720"/>
                  </a:lnTo>
                  <a:lnTo>
                    <a:pt x="641966" y="688411"/>
                  </a:lnTo>
                  <a:lnTo>
                    <a:pt x="524090" y="529264"/>
                  </a:lnTo>
                  <a:lnTo>
                    <a:pt x="533542" y="482450"/>
                  </a:lnTo>
                  <a:lnTo>
                    <a:pt x="533542" y="366960"/>
                  </a:lnTo>
                  <a:lnTo>
                    <a:pt x="533540" y="366953"/>
                  </a:lnTo>
                  <a:lnTo>
                    <a:pt x="533540" y="179278"/>
                  </a:lnTo>
                  <a:cubicBezTo>
                    <a:pt x="533540" y="164953"/>
                    <a:pt x="524831" y="152664"/>
                    <a:pt x="512420" y="147413"/>
                  </a:cubicBezTo>
                  <a:lnTo>
                    <a:pt x="498959" y="144696"/>
                  </a:lnTo>
                  <a:lnTo>
                    <a:pt x="485499" y="147413"/>
                  </a:lnTo>
                  <a:cubicBezTo>
                    <a:pt x="473087" y="152664"/>
                    <a:pt x="464378" y="164953"/>
                    <a:pt x="464377" y="179278"/>
                  </a:cubicBezTo>
                  <a:lnTo>
                    <a:pt x="464378" y="320541"/>
                  </a:lnTo>
                  <a:lnTo>
                    <a:pt x="451548" y="320542"/>
                  </a:lnTo>
                  <a:lnTo>
                    <a:pt x="451548" y="80149"/>
                  </a:lnTo>
                  <a:cubicBezTo>
                    <a:pt x="451548" y="56460"/>
                    <a:pt x="432344" y="37256"/>
                    <a:pt x="408654" y="37255"/>
                  </a:cubicBezTo>
                  <a:cubicBezTo>
                    <a:pt x="384965" y="37255"/>
                    <a:pt x="365761" y="56460"/>
                    <a:pt x="365761" y="80149"/>
                  </a:cubicBezTo>
                  <a:lnTo>
                    <a:pt x="365761" y="320542"/>
                  </a:lnTo>
                  <a:lnTo>
                    <a:pt x="351836" y="320542"/>
                  </a:lnTo>
                  <a:lnTo>
                    <a:pt x="351836" y="42894"/>
                  </a:lnTo>
                  <a:cubicBezTo>
                    <a:pt x="351835" y="19204"/>
                    <a:pt x="332631" y="0"/>
                    <a:pt x="308942" y="0"/>
                  </a:cubicBezTo>
                  <a:cubicBezTo>
                    <a:pt x="285253" y="0"/>
                    <a:pt x="266048" y="19204"/>
                    <a:pt x="266048" y="42894"/>
                  </a:cubicBezTo>
                  <a:lnTo>
                    <a:pt x="266048" y="320542"/>
                  </a:lnTo>
                  <a:lnTo>
                    <a:pt x="253217" y="320542"/>
                  </a:lnTo>
                  <a:lnTo>
                    <a:pt x="253217" y="96823"/>
                  </a:lnTo>
                  <a:cubicBezTo>
                    <a:pt x="253217" y="73134"/>
                    <a:pt x="234013" y="53929"/>
                    <a:pt x="210323" y="53930"/>
                  </a:cubicBezTo>
                  <a:cubicBezTo>
                    <a:pt x="186634" y="53930"/>
                    <a:pt x="167430" y="73134"/>
                    <a:pt x="167430" y="96824"/>
                  </a:cubicBezTo>
                  <a:lnTo>
                    <a:pt x="167430" y="348758"/>
                  </a:lnTo>
                  <a:lnTo>
                    <a:pt x="86090" y="267418"/>
                  </a:lnTo>
                  <a:cubicBezTo>
                    <a:pt x="71320" y="252648"/>
                    <a:pt x="49666" y="248955"/>
                    <a:pt x="31453" y="256340"/>
                  </a:cubicBezTo>
                  <a:lnTo>
                    <a:pt x="14770" y="267418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443AA3D8-7A11-455E-8185-F1FD31CA2669}"/>
                </a:ext>
              </a:extLst>
            </p:cNvPr>
            <p:cNvGrpSpPr/>
            <p:nvPr/>
          </p:nvGrpSpPr>
          <p:grpSpPr>
            <a:xfrm rot="20885481" flipH="1">
              <a:off x="5257021" y="3659817"/>
              <a:ext cx="465044" cy="1010762"/>
              <a:chOff x="4704719" y="5006710"/>
              <a:chExt cx="465044" cy="1010762"/>
            </a:xfrm>
            <a:solidFill>
              <a:srgbClr val="002060"/>
            </a:solidFill>
          </p:grpSpPr>
          <p:sp>
            <p:nvSpPr>
              <p:cNvPr id="913" name="台形 912">
                <a:extLst>
                  <a:ext uri="{FF2B5EF4-FFF2-40B4-BE49-F238E27FC236}">
                    <a16:creationId xmlns:a16="http://schemas.microsoft.com/office/drawing/2014/main" id="{FA26F87B-29F8-42F1-9BBB-CEADEEF337C5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14" name="片側の 2 つの角を丸めた四角形 150">
                <a:extLst>
                  <a:ext uri="{FF2B5EF4-FFF2-40B4-BE49-F238E27FC236}">
                    <a16:creationId xmlns:a16="http://schemas.microsoft.com/office/drawing/2014/main" id="{E076B42E-91AA-43AD-A318-64A501A4F306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948" name="グループ化 947">
            <a:extLst>
              <a:ext uri="{FF2B5EF4-FFF2-40B4-BE49-F238E27FC236}">
                <a16:creationId xmlns:a16="http://schemas.microsoft.com/office/drawing/2014/main" id="{82F9ED33-E032-4BB2-927F-0B2ED9412362}"/>
              </a:ext>
            </a:extLst>
          </p:cNvPr>
          <p:cNvGrpSpPr/>
          <p:nvPr/>
        </p:nvGrpSpPr>
        <p:grpSpPr>
          <a:xfrm>
            <a:off x="6302178" y="2748004"/>
            <a:ext cx="997664" cy="1625354"/>
            <a:chOff x="5920481" y="2120391"/>
            <a:chExt cx="1594102" cy="2597047"/>
          </a:xfrm>
        </p:grpSpPr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1AD3B652-6949-4BEC-B403-2FA6847F0FF6}"/>
                </a:ext>
              </a:extLst>
            </p:cNvPr>
            <p:cNvSpPr/>
            <p:nvPr/>
          </p:nvSpPr>
          <p:spPr>
            <a:xfrm>
              <a:off x="6025712" y="3831044"/>
              <a:ext cx="219580" cy="886394"/>
            </a:xfrm>
            <a:custGeom>
              <a:avLst/>
              <a:gdLst>
                <a:gd name="connsiteX0" fmla="*/ 120984 w 219580"/>
                <a:gd name="connsiteY0" fmla="*/ 0 h 886394"/>
                <a:gd name="connsiteX1" fmla="*/ 219580 w 219580"/>
                <a:gd name="connsiteY1" fmla="*/ 0 h 886394"/>
                <a:gd name="connsiteX2" fmla="*/ 219580 w 219580"/>
                <a:gd name="connsiteY2" fmla="*/ 886394 h 886394"/>
                <a:gd name="connsiteX3" fmla="*/ 0 w 21958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580" h="886394">
                  <a:moveTo>
                    <a:pt x="120984" y="0"/>
                  </a:moveTo>
                  <a:lnTo>
                    <a:pt x="219580" y="0"/>
                  </a:lnTo>
                  <a:lnTo>
                    <a:pt x="21958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B29E2F6D-CF73-4ED4-A19C-E1333FF4DAA2}"/>
                </a:ext>
              </a:extLst>
            </p:cNvPr>
            <p:cNvGrpSpPr/>
            <p:nvPr/>
          </p:nvGrpSpPr>
          <p:grpSpPr>
            <a:xfrm>
              <a:off x="5920481" y="2120391"/>
              <a:ext cx="1594102" cy="2597047"/>
              <a:chOff x="5747794" y="1672263"/>
              <a:chExt cx="1594102" cy="2597047"/>
            </a:xfrm>
          </p:grpSpPr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17DBF5CE-F587-4042-986C-3D60F748E2ED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E71AF81F-1C96-46C5-BCDF-18E9BAFE3D5D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9D46B6E4-E823-4653-AD71-90607469F09F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D5005011-02D5-4845-A3BD-2068E2F78689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67" name="グループ化 966">
                <a:extLst>
                  <a:ext uri="{FF2B5EF4-FFF2-40B4-BE49-F238E27FC236}">
                    <a16:creationId xmlns:a16="http://schemas.microsoft.com/office/drawing/2014/main" id="{6F4E8EC1-950C-4758-A84F-22FFA1BF6C5D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968" name="星 24 468">
                  <a:extLst>
                    <a:ext uri="{FF2B5EF4-FFF2-40B4-BE49-F238E27FC236}">
                      <a16:creationId xmlns:a16="http://schemas.microsoft.com/office/drawing/2014/main" id="{207632B0-F351-4414-8B89-43D5B1A74A58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69" name="グループ化 968">
                  <a:extLst>
                    <a:ext uri="{FF2B5EF4-FFF2-40B4-BE49-F238E27FC236}">
                      <a16:creationId xmlns:a16="http://schemas.microsoft.com/office/drawing/2014/main" id="{F7FEC7F9-CB04-4361-B9C2-965D6F07E734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75" name="グループ化 974">
                    <a:extLst>
                      <a:ext uri="{FF2B5EF4-FFF2-40B4-BE49-F238E27FC236}">
                        <a16:creationId xmlns:a16="http://schemas.microsoft.com/office/drawing/2014/main" id="{88FEAB32-47B5-4174-AFC5-A153836B2BD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80" name="円/楕円 489">
                      <a:extLst>
                        <a:ext uri="{FF2B5EF4-FFF2-40B4-BE49-F238E27FC236}">
                          <a16:creationId xmlns:a16="http://schemas.microsoft.com/office/drawing/2014/main" id="{673E2974-F768-4A15-91BA-BD977A64BE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81" name="円/楕円 490">
                      <a:extLst>
                        <a:ext uri="{FF2B5EF4-FFF2-40B4-BE49-F238E27FC236}">
                          <a16:creationId xmlns:a16="http://schemas.microsoft.com/office/drawing/2014/main" id="{44A01C5F-AD90-49F9-BE0A-58AE3C2323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76" name="グループ化 975">
                    <a:extLst>
                      <a:ext uri="{FF2B5EF4-FFF2-40B4-BE49-F238E27FC236}">
                        <a16:creationId xmlns:a16="http://schemas.microsoft.com/office/drawing/2014/main" id="{FBF8F21F-0743-4E63-BEC6-163084B26DE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78" name="円/楕円 487">
                      <a:extLst>
                        <a:ext uri="{FF2B5EF4-FFF2-40B4-BE49-F238E27FC236}">
                          <a16:creationId xmlns:a16="http://schemas.microsoft.com/office/drawing/2014/main" id="{174DC20F-1AC5-4BC1-A466-B7F14949ED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79" name="円/楕円 488">
                      <a:extLst>
                        <a:ext uri="{FF2B5EF4-FFF2-40B4-BE49-F238E27FC236}">
                          <a16:creationId xmlns:a16="http://schemas.microsoft.com/office/drawing/2014/main" id="{6EA15C13-2DFB-4337-A6BF-18664218F4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77" name="円/楕円 486">
                    <a:extLst>
                      <a:ext uri="{FF2B5EF4-FFF2-40B4-BE49-F238E27FC236}">
                        <a16:creationId xmlns:a16="http://schemas.microsoft.com/office/drawing/2014/main" id="{B1162347-1715-41FE-9D9C-9EF515BC42A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70" name="円/楕円 479">
                  <a:extLst>
                    <a:ext uri="{FF2B5EF4-FFF2-40B4-BE49-F238E27FC236}">
                      <a16:creationId xmlns:a16="http://schemas.microsoft.com/office/drawing/2014/main" id="{7126B87A-CCA5-4698-807C-7E56CE29E646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1" name="円/楕円 480">
                  <a:extLst>
                    <a:ext uri="{FF2B5EF4-FFF2-40B4-BE49-F238E27FC236}">
                      <a16:creationId xmlns:a16="http://schemas.microsoft.com/office/drawing/2014/main" id="{AF81051F-77B7-4CA2-A8F1-6ABE14845CF2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2" name="フリーフォーム 481">
                  <a:extLst>
                    <a:ext uri="{FF2B5EF4-FFF2-40B4-BE49-F238E27FC236}">
                      <a16:creationId xmlns:a16="http://schemas.microsoft.com/office/drawing/2014/main" id="{01E6E945-B3DC-403A-9A6C-048DCC18334B}"/>
                    </a:ext>
                  </a:extLst>
                </p:cNvPr>
                <p:cNvSpPr/>
                <p:nvPr/>
              </p:nvSpPr>
              <p:spPr>
                <a:xfrm>
                  <a:off x="10387495" y="812289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3" name="円/楕円 472">
                  <a:extLst>
                    <a:ext uri="{FF2B5EF4-FFF2-40B4-BE49-F238E27FC236}">
                      <a16:creationId xmlns:a16="http://schemas.microsoft.com/office/drawing/2014/main" id="{F57F9E2F-2377-4C89-BA62-DB264C2933B9}"/>
                    </a:ext>
                  </a:extLst>
                </p:cNvPr>
                <p:cNvSpPr/>
                <p:nvPr/>
              </p:nvSpPr>
              <p:spPr>
                <a:xfrm rot="207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74" name="円/楕円 473">
                  <a:extLst>
                    <a:ext uri="{FF2B5EF4-FFF2-40B4-BE49-F238E27FC236}">
                      <a16:creationId xmlns:a16="http://schemas.microsoft.com/office/drawing/2014/main" id="{1FCDE220-2709-48D8-87A6-6422870543A8}"/>
                    </a:ext>
                  </a:extLst>
                </p:cNvPr>
                <p:cNvSpPr/>
                <p:nvPr/>
              </p:nvSpPr>
              <p:spPr>
                <a:xfrm rot="9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FA81F43F-FE23-41FF-9443-8D4F4E6DF3CE}"/>
                </a:ext>
              </a:extLst>
            </p:cNvPr>
            <p:cNvGrpSpPr/>
            <p:nvPr/>
          </p:nvGrpSpPr>
          <p:grpSpPr>
            <a:xfrm>
              <a:off x="6160041" y="2866361"/>
              <a:ext cx="1228625" cy="792913"/>
              <a:chOff x="758629" y="814179"/>
              <a:chExt cx="1228625" cy="792913"/>
            </a:xfrm>
          </p:grpSpPr>
          <p:sp>
            <p:nvSpPr>
              <p:cNvPr id="956" name="楕円 7">
                <a:extLst>
                  <a:ext uri="{FF2B5EF4-FFF2-40B4-BE49-F238E27FC236}">
                    <a16:creationId xmlns:a16="http://schemas.microsoft.com/office/drawing/2014/main" id="{959BA46B-8BA9-46EC-835E-19CD0FB0BC95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7" name="楕円 7">
                <a:extLst>
                  <a:ext uri="{FF2B5EF4-FFF2-40B4-BE49-F238E27FC236}">
                    <a16:creationId xmlns:a16="http://schemas.microsoft.com/office/drawing/2014/main" id="{F8F9F3FB-6ED2-4B26-BF16-B4CFA33B8BDE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8" name="楕円 7">
                <a:extLst>
                  <a:ext uri="{FF2B5EF4-FFF2-40B4-BE49-F238E27FC236}">
                    <a16:creationId xmlns:a16="http://schemas.microsoft.com/office/drawing/2014/main" id="{45DB61D0-433E-4BAD-A2DE-7131C43AF168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9" name="楕円 7">
                <a:extLst>
                  <a:ext uri="{FF2B5EF4-FFF2-40B4-BE49-F238E27FC236}">
                    <a16:creationId xmlns:a16="http://schemas.microsoft.com/office/drawing/2014/main" id="{BBB6B229-58EB-43E4-B2EF-58DAAC3EEDF5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60" name="グループ化 959">
                <a:extLst>
                  <a:ext uri="{FF2B5EF4-FFF2-40B4-BE49-F238E27FC236}">
                    <a16:creationId xmlns:a16="http://schemas.microsoft.com/office/drawing/2014/main" id="{62346AF3-3ABA-4D73-9BB1-A3C77595D886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961" name="フリーフォーム: 図形 960">
                  <a:extLst>
                    <a:ext uri="{FF2B5EF4-FFF2-40B4-BE49-F238E27FC236}">
                      <a16:creationId xmlns:a16="http://schemas.microsoft.com/office/drawing/2014/main" id="{3AAC2547-3325-4738-A4FC-24DE58E7F40C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2" name="フリーフォーム: 図形 961">
                  <a:extLst>
                    <a:ext uri="{FF2B5EF4-FFF2-40B4-BE49-F238E27FC236}">
                      <a16:creationId xmlns:a16="http://schemas.microsoft.com/office/drawing/2014/main" id="{63646C1F-F393-43BF-A874-8F630ACCC864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24F47E28-E305-46C3-BEB4-2C3B3D07A708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9A34D012-4518-45D3-BC55-F9F9CAA3B3E9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8D31D0B9-EA7C-4FE6-9B5D-071B4262083F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952" name="フリーフォーム 129">
              <a:extLst>
                <a:ext uri="{FF2B5EF4-FFF2-40B4-BE49-F238E27FC236}">
                  <a16:creationId xmlns:a16="http://schemas.microsoft.com/office/drawing/2014/main" id="{E04B6F4F-7856-4382-9096-0DAE4EE42CD5}"/>
                </a:ext>
              </a:extLst>
            </p:cNvPr>
            <p:cNvSpPr/>
            <p:nvPr/>
          </p:nvSpPr>
          <p:spPr>
            <a:xfrm rot="17667011" flipH="1">
              <a:off x="6608571" y="3069942"/>
              <a:ext cx="641966" cy="839720"/>
            </a:xfrm>
            <a:custGeom>
              <a:avLst/>
              <a:gdLst/>
              <a:ahLst/>
              <a:cxnLst/>
              <a:rect l="l" t="t" r="r" b="b"/>
              <a:pathLst>
                <a:path w="641966" h="839720">
                  <a:moveTo>
                    <a:pt x="3692" y="284101"/>
                  </a:moveTo>
                  <a:cubicBezTo>
                    <a:pt x="-3693" y="302314"/>
                    <a:pt x="0" y="323967"/>
                    <a:pt x="14770" y="338738"/>
                  </a:cubicBezTo>
                  <a:lnTo>
                    <a:pt x="167458" y="491426"/>
                  </a:lnTo>
                  <a:lnTo>
                    <a:pt x="169843" y="515080"/>
                  </a:lnTo>
                  <a:cubicBezTo>
                    <a:pt x="182185" y="575395"/>
                    <a:pt x="228065" y="623494"/>
                    <a:pt x="287645" y="637155"/>
                  </a:cubicBezTo>
                  <a:lnTo>
                    <a:pt x="437680" y="839720"/>
                  </a:lnTo>
                  <a:lnTo>
                    <a:pt x="641966" y="688411"/>
                  </a:lnTo>
                  <a:lnTo>
                    <a:pt x="524090" y="529264"/>
                  </a:lnTo>
                  <a:lnTo>
                    <a:pt x="533542" y="482450"/>
                  </a:lnTo>
                  <a:lnTo>
                    <a:pt x="533542" y="366960"/>
                  </a:lnTo>
                  <a:lnTo>
                    <a:pt x="533540" y="366953"/>
                  </a:lnTo>
                  <a:lnTo>
                    <a:pt x="533540" y="179278"/>
                  </a:lnTo>
                  <a:cubicBezTo>
                    <a:pt x="533540" y="164953"/>
                    <a:pt x="524831" y="152664"/>
                    <a:pt x="512420" y="147413"/>
                  </a:cubicBezTo>
                  <a:lnTo>
                    <a:pt x="498959" y="144696"/>
                  </a:lnTo>
                  <a:lnTo>
                    <a:pt x="485499" y="147413"/>
                  </a:lnTo>
                  <a:cubicBezTo>
                    <a:pt x="473087" y="152664"/>
                    <a:pt x="464378" y="164953"/>
                    <a:pt x="464377" y="179278"/>
                  </a:cubicBezTo>
                  <a:lnTo>
                    <a:pt x="464378" y="320541"/>
                  </a:lnTo>
                  <a:lnTo>
                    <a:pt x="451548" y="320542"/>
                  </a:lnTo>
                  <a:lnTo>
                    <a:pt x="451548" y="80149"/>
                  </a:lnTo>
                  <a:cubicBezTo>
                    <a:pt x="451548" y="56460"/>
                    <a:pt x="432344" y="37256"/>
                    <a:pt x="408654" y="37255"/>
                  </a:cubicBezTo>
                  <a:cubicBezTo>
                    <a:pt x="384965" y="37255"/>
                    <a:pt x="365761" y="56460"/>
                    <a:pt x="365761" y="80149"/>
                  </a:cubicBezTo>
                  <a:lnTo>
                    <a:pt x="365761" y="320542"/>
                  </a:lnTo>
                  <a:lnTo>
                    <a:pt x="351836" y="320542"/>
                  </a:lnTo>
                  <a:lnTo>
                    <a:pt x="351836" y="42894"/>
                  </a:lnTo>
                  <a:cubicBezTo>
                    <a:pt x="351835" y="19204"/>
                    <a:pt x="332631" y="0"/>
                    <a:pt x="308942" y="0"/>
                  </a:cubicBezTo>
                  <a:cubicBezTo>
                    <a:pt x="285253" y="0"/>
                    <a:pt x="266048" y="19204"/>
                    <a:pt x="266048" y="42894"/>
                  </a:cubicBezTo>
                  <a:lnTo>
                    <a:pt x="266048" y="320542"/>
                  </a:lnTo>
                  <a:lnTo>
                    <a:pt x="253217" y="320542"/>
                  </a:lnTo>
                  <a:lnTo>
                    <a:pt x="253217" y="96823"/>
                  </a:lnTo>
                  <a:cubicBezTo>
                    <a:pt x="253217" y="73134"/>
                    <a:pt x="234013" y="53929"/>
                    <a:pt x="210323" y="53930"/>
                  </a:cubicBezTo>
                  <a:cubicBezTo>
                    <a:pt x="186634" y="53930"/>
                    <a:pt x="167430" y="73134"/>
                    <a:pt x="167430" y="96824"/>
                  </a:cubicBezTo>
                  <a:lnTo>
                    <a:pt x="167430" y="348758"/>
                  </a:lnTo>
                  <a:lnTo>
                    <a:pt x="86090" y="267418"/>
                  </a:lnTo>
                  <a:cubicBezTo>
                    <a:pt x="71320" y="252648"/>
                    <a:pt x="49666" y="248955"/>
                    <a:pt x="31453" y="256340"/>
                  </a:cubicBezTo>
                  <a:lnTo>
                    <a:pt x="14770" y="267418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D3881DA5-5D72-4E3C-B1DC-C273D1B43E92}"/>
                </a:ext>
              </a:extLst>
            </p:cNvPr>
            <p:cNvGrpSpPr/>
            <p:nvPr/>
          </p:nvGrpSpPr>
          <p:grpSpPr>
            <a:xfrm rot="20885481" flipH="1">
              <a:off x="7042945" y="3659816"/>
              <a:ext cx="465044" cy="1010762"/>
              <a:chOff x="4704719" y="5006710"/>
              <a:chExt cx="465044" cy="1010762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954" name="台形 953">
                <a:extLst>
                  <a:ext uri="{FF2B5EF4-FFF2-40B4-BE49-F238E27FC236}">
                    <a16:creationId xmlns:a16="http://schemas.microsoft.com/office/drawing/2014/main" id="{3B371CCF-33FB-4A63-ABD8-2AC628364511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55" name="片側の 2 つの角を丸めた四角形 150">
                <a:extLst>
                  <a:ext uri="{FF2B5EF4-FFF2-40B4-BE49-F238E27FC236}">
                    <a16:creationId xmlns:a16="http://schemas.microsoft.com/office/drawing/2014/main" id="{FD3D9465-9A5D-4D84-988D-CA113277DCF0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985" name="グループ化 984">
            <a:extLst>
              <a:ext uri="{FF2B5EF4-FFF2-40B4-BE49-F238E27FC236}">
                <a16:creationId xmlns:a16="http://schemas.microsoft.com/office/drawing/2014/main" id="{AD762A34-6A31-41C4-AD8F-1040A3A03D6E}"/>
              </a:ext>
            </a:extLst>
          </p:cNvPr>
          <p:cNvGrpSpPr/>
          <p:nvPr/>
        </p:nvGrpSpPr>
        <p:grpSpPr>
          <a:xfrm>
            <a:off x="8199651" y="2770595"/>
            <a:ext cx="931643" cy="1602763"/>
            <a:chOff x="7845002" y="2156487"/>
            <a:chExt cx="1488612" cy="2560951"/>
          </a:xfrm>
        </p:grpSpPr>
        <p:sp>
          <p:nvSpPr>
            <p:cNvPr id="986" name="フリーフォーム: 図形 985">
              <a:extLst>
                <a:ext uri="{FF2B5EF4-FFF2-40B4-BE49-F238E27FC236}">
                  <a16:creationId xmlns:a16="http://schemas.microsoft.com/office/drawing/2014/main" id="{579A65F0-0BBB-4B61-9CE8-D0CD56E6CF25}"/>
                </a:ext>
              </a:extLst>
            </p:cNvPr>
            <p:cNvSpPr/>
            <p:nvPr/>
          </p:nvSpPr>
          <p:spPr>
            <a:xfrm>
              <a:off x="7873562" y="3831044"/>
              <a:ext cx="200530" cy="886394"/>
            </a:xfrm>
            <a:custGeom>
              <a:avLst/>
              <a:gdLst>
                <a:gd name="connsiteX0" fmla="*/ 120984 w 200530"/>
                <a:gd name="connsiteY0" fmla="*/ 0 h 886394"/>
                <a:gd name="connsiteX1" fmla="*/ 200530 w 200530"/>
                <a:gd name="connsiteY1" fmla="*/ 0 h 886394"/>
                <a:gd name="connsiteX2" fmla="*/ 200530 w 200530"/>
                <a:gd name="connsiteY2" fmla="*/ 886394 h 886394"/>
                <a:gd name="connsiteX3" fmla="*/ 0 w 20053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530" h="886394">
                  <a:moveTo>
                    <a:pt x="120984" y="0"/>
                  </a:moveTo>
                  <a:lnTo>
                    <a:pt x="200530" y="0"/>
                  </a:lnTo>
                  <a:lnTo>
                    <a:pt x="20053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87" name="グループ化 986">
              <a:extLst>
                <a:ext uri="{FF2B5EF4-FFF2-40B4-BE49-F238E27FC236}">
                  <a16:creationId xmlns:a16="http://schemas.microsoft.com/office/drawing/2014/main" id="{570C46CD-5931-420D-8DA9-EEB6BCC8B61E}"/>
                </a:ext>
              </a:extLst>
            </p:cNvPr>
            <p:cNvGrpSpPr/>
            <p:nvPr/>
          </p:nvGrpSpPr>
          <p:grpSpPr>
            <a:xfrm>
              <a:off x="7845002" y="2156487"/>
              <a:ext cx="1445730" cy="2560950"/>
              <a:chOff x="7672315" y="1708359"/>
              <a:chExt cx="1445730" cy="2560950"/>
            </a:xfrm>
          </p:grpSpPr>
          <p:sp>
            <p:nvSpPr>
              <p:cNvPr id="1003" name="正方形/長方形 45">
                <a:extLst>
                  <a:ext uri="{FF2B5EF4-FFF2-40B4-BE49-F238E27FC236}">
                    <a16:creationId xmlns:a16="http://schemas.microsoft.com/office/drawing/2014/main" id="{C746F3A1-25EB-4FB7-9C1A-6BC637D0F3BB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A28105E2-B51C-469A-8D7E-BDAF283AD952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1024" name="片側の 2 つの角を丸めた四角形 4">
                  <a:extLst>
                    <a:ext uri="{FF2B5EF4-FFF2-40B4-BE49-F238E27FC236}">
                      <a16:creationId xmlns:a16="http://schemas.microsoft.com/office/drawing/2014/main" id="{D752B2BD-A282-4515-ADC5-898DB8C42ED2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5" name="正方形/長方形 1024">
                  <a:extLst>
                    <a:ext uri="{FF2B5EF4-FFF2-40B4-BE49-F238E27FC236}">
                      <a16:creationId xmlns:a16="http://schemas.microsoft.com/office/drawing/2014/main" id="{DDFC90F0-0475-4361-A32D-F872440B171E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36FC938F-87B7-4BC9-8110-C1C8A2F617DB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948FA7A5-E528-4354-9AE0-5BE45A16BB47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D44D68C6-B55D-4D60-BC5F-2C45ADF77289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9" name="台形 23">
                  <a:extLst>
                    <a:ext uri="{FF2B5EF4-FFF2-40B4-BE49-F238E27FC236}">
                      <a16:creationId xmlns:a16="http://schemas.microsoft.com/office/drawing/2014/main" id="{0D5F4793-4730-4063-88C9-822D555CBDED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05" name="グループ化 1004">
                <a:extLst>
                  <a:ext uri="{FF2B5EF4-FFF2-40B4-BE49-F238E27FC236}">
                    <a16:creationId xmlns:a16="http://schemas.microsoft.com/office/drawing/2014/main" id="{1F2D5186-A596-4A8A-BAF4-A0F4D712D54D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1006" name="グループ化 1005">
                  <a:extLst>
                    <a:ext uri="{FF2B5EF4-FFF2-40B4-BE49-F238E27FC236}">
                      <a16:creationId xmlns:a16="http://schemas.microsoft.com/office/drawing/2014/main" id="{80109C52-A94D-412B-B819-73202B94CA00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017" name="グループ化 1016">
                    <a:extLst>
                      <a:ext uri="{FF2B5EF4-FFF2-40B4-BE49-F238E27FC236}">
                        <a16:creationId xmlns:a16="http://schemas.microsoft.com/office/drawing/2014/main" id="{1FBC1077-9C36-4E35-A02A-5111CE526CE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2" name="円/楕円 620">
                      <a:extLst>
                        <a:ext uri="{FF2B5EF4-FFF2-40B4-BE49-F238E27FC236}">
                          <a16:creationId xmlns:a16="http://schemas.microsoft.com/office/drawing/2014/main" id="{1BBE390F-1207-49D4-8A41-28E0AEB7BF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23" name="円/楕円 621">
                      <a:extLst>
                        <a:ext uri="{FF2B5EF4-FFF2-40B4-BE49-F238E27FC236}">
                          <a16:creationId xmlns:a16="http://schemas.microsoft.com/office/drawing/2014/main" id="{F37BE76B-3047-4163-A1E3-6613DC1FBE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18" name="グループ化 1017">
                    <a:extLst>
                      <a:ext uri="{FF2B5EF4-FFF2-40B4-BE49-F238E27FC236}">
                        <a16:creationId xmlns:a16="http://schemas.microsoft.com/office/drawing/2014/main" id="{EE1602AE-774A-4AB9-8BAF-EC1160B4DE4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0" name="円/楕円 618">
                      <a:extLst>
                        <a:ext uri="{FF2B5EF4-FFF2-40B4-BE49-F238E27FC236}">
                          <a16:creationId xmlns:a16="http://schemas.microsoft.com/office/drawing/2014/main" id="{0A47A2A2-EFEF-4EC2-BA67-6D41779047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21" name="円/楕円 619">
                      <a:extLst>
                        <a:ext uri="{FF2B5EF4-FFF2-40B4-BE49-F238E27FC236}">
                          <a16:creationId xmlns:a16="http://schemas.microsoft.com/office/drawing/2014/main" id="{F67C56A9-FEEB-4650-8241-8BA5D9C20E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19" name="円/楕円 617">
                    <a:extLst>
                      <a:ext uri="{FF2B5EF4-FFF2-40B4-BE49-F238E27FC236}">
                        <a16:creationId xmlns:a16="http://schemas.microsoft.com/office/drawing/2014/main" id="{95CC66D0-F4A8-4D3F-8665-F0907856FB67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07" name="円/楕円 609">
                  <a:extLst>
                    <a:ext uri="{FF2B5EF4-FFF2-40B4-BE49-F238E27FC236}">
                      <a16:creationId xmlns:a16="http://schemas.microsoft.com/office/drawing/2014/main" id="{E16709CF-42A0-41B8-B3B9-2B640431B805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8" name="円/楕円 610">
                  <a:extLst>
                    <a:ext uri="{FF2B5EF4-FFF2-40B4-BE49-F238E27FC236}">
                      <a16:creationId xmlns:a16="http://schemas.microsoft.com/office/drawing/2014/main" id="{714BA9FD-BFEB-44CB-A2CF-9F343ACCEF2C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9" name="円/楕円 611">
                  <a:extLst>
                    <a:ext uri="{FF2B5EF4-FFF2-40B4-BE49-F238E27FC236}">
                      <a16:creationId xmlns:a16="http://schemas.microsoft.com/office/drawing/2014/main" id="{30D63B57-0D2E-450A-BE3A-A88F55E7E3C1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0" name="フリーフォーム 612">
                  <a:extLst>
                    <a:ext uri="{FF2B5EF4-FFF2-40B4-BE49-F238E27FC236}">
                      <a16:creationId xmlns:a16="http://schemas.microsoft.com/office/drawing/2014/main" id="{90EA66EC-61AD-433F-A75C-3EF20452B017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1" name="月 1010">
                  <a:extLst>
                    <a:ext uri="{FF2B5EF4-FFF2-40B4-BE49-F238E27FC236}">
                      <a16:creationId xmlns:a16="http://schemas.microsoft.com/office/drawing/2014/main" id="{7F3E4462-4AB0-430A-941C-F3F5E26FC97F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2" name="月 1011">
                  <a:extLst>
                    <a:ext uri="{FF2B5EF4-FFF2-40B4-BE49-F238E27FC236}">
                      <a16:creationId xmlns:a16="http://schemas.microsoft.com/office/drawing/2014/main" id="{4CE81619-620C-4FCC-913A-048546BA38B8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3" name="月 1012">
                  <a:extLst>
                    <a:ext uri="{FF2B5EF4-FFF2-40B4-BE49-F238E27FC236}">
                      <a16:creationId xmlns:a16="http://schemas.microsoft.com/office/drawing/2014/main" id="{46E4A55D-E04D-4895-BCF9-76CF6608D098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4" name="月 1013">
                  <a:extLst>
                    <a:ext uri="{FF2B5EF4-FFF2-40B4-BE49-F238E27FC236}">
                      <a16:creationId xmlns:a16="http://schemas.microsoft.com/office/drawing/2014/main" id="{068158AA-25D5-4F98-BA46-2775E679292A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5" name="月 1014">
                  <a:extLst>
                    <a:ext uri="{FF2B5EF4-FFF2-40B4-BE49-F238E27FC236}">
                      <a16:creationId xmlns:a16="http://schemas.microsoft.com/office/drawing/2014/main" id="{CCA00486-2F12-4FD8-BFC7-57A585694B5D}"/>
                    </a:ext>
                  </a:extLst>
                </p:cNvPr>
                <p:cNvSpPr/>
                <p:nvPr/>
              </p:nvSpPr>
              <p:spPr>
                <a:xfrm rot="162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6" name="月 1015">
                  <a:extLst>
                    <a:ext uri="{FF2B5EF4-FFF2-40B4-BE49-F238E27FC236}">
                      <a16:creationId xmlns:a16="http://schemas.microsoft.com/office/drawing/2014/main" id="{1A34629F-C639-4840-A523-EADFAAAD1FEB}"/>
                    </a:ext>
                  </a:extLst>
                </p:cNvPr>
                <p:cNvSpPr/>
                <p:nvPr/>
              </p:nvSpPr>
              <p:spPr>
                <a:xfrm rot="162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88" name="グループ化 987">
              <a:extLst>
                <a:ext uri="{FF2B5EF4-FFF2-40B4-BE49-F238E27FC236}">
                  <a16:creationId xmlns:a16="http://schemas.microsoft.com/office/drawing/2014/main" id="{489EE10B-8555-47AC-8E6A-D90B37D9C43D}"/>
                </a:ext>
              </a:extLst>
            </p:cNvPr>
            <p:cNvGrpSpPr/>
            <p:nvPr/>
          </p:nvGrpSpPr>
          <p:grpSpPr>
            <a:xfrm>
              <a:off x="8007891" y="2866361"/>
              <a:ext cx="1228625" cy="792913"/>
              <a:chOff x="758629" y="814179"/>
              <a:chExt cx="1228625" cy="792913"/>
            </a:xfrm>
          </p:grpSpPr>
          <p:sp>
            <p:nvSpPr>
              <p:cNvPr id="993" name="楕円 7">
                <a:extLst>
                  <a:ext uri="{FF2B5EF4-FFF2-40B4-BE49-F238E27FC236}">
                    <a16:creationId xmlns:a16="http://schemas.microsoft.com/office/drawing/2014/main" id="{833BD047-F3AB-4A51-89B8-6987474E2B47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4" name="楕円 7">
                <a:extLst>
                  <a:ext uri="{FF2B5EF4-FFF2-40B4-BE49-F238E27FC236}">
                    <a16:creationId xmlns:a16="http://schemas.microsoft.com/office/drawing/2014/main" id="{58692B29-4477-4E30-B393-B3619B290F15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5" name="楕円 7">
                <a:extLst>
                  <a:ext uri="{FF2B5EF4-FFF2-40B4-BE49-F238E27FC236}">
                    <a16:creationId xmlns:a16="http://schemas.microsoft.com/office/drawing/2014/main" id="{82995672-B30B-42A4-80D8-6FCDCC5DBF8B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6" name="楕円 7">
                <a:extLst>
                  <a:ext uri="{FF2B5EF4-FFF2-40B4-BE49-F238E27FC236}">
                    <a16:creationId xmlns:a16="http://schemas.microsoft.com/office/drawing/2014/main" id="{FE1C7EF2-93EF-46BD-B8FF-A0BF4A7BF00E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97" name="グループ化 996">
                <a:extLst>
                  <a:ext uri="{FF2B5EF4-FFF2-40B4-BE49-F238E27FC236}">
                    <a16:creationId xmlns:a16="http://schemas.microsoft.com/office/drawing/2014/main" id="{95C706B5-D10D-45A9-99B0-AC1832AD8742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AF907B02-E740-41AC-ADD8-2877CF523D33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E0919340-3449-4ED6-BB5A-0CB75AF17A52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5BE35BF1-B704-45D1-B858-163AB20B59FB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EDABC844-E79F-44FB-ABD2-2C4EC5F2D97F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37D89B9D-397D-40F0-9016-094D602B9666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989" name="フリーフォーム 129">
              <a:extLst>
                <a:ext uri="{FF2B5EF4-FFF2-40B4-BE49-F238E27FC236}">
                  <a16:creationId xmlns:a16="http://schemas.microsoft.com/office/drawing/2014/main" id="{FD59B92D-BB3E-4AD8-9E2C-761E7E9B6023}"/>
                </a:ext>
              </a:extLst>
            </p:cNvPr>
            <p:cNvSpPr/>
            <p:nvPr/>
          </p:nvSpPr>
          <p:spPr>
            <a:xfrm rot="17667011" flipH="1">
              <a:off x="8434196" y="3069942"/>
              <a:ext cx="641966" cy="839720"/>
            </a:xfrm>
            <a:custGeom>
              <a:avLst/>
              <a:gdLst/>
              <a:ahLst/>
              <a:cxnLst/>
              <a:rect l="l" t="t" r="r" b="b"/>
              <a:pathLst>
                <a:path w="641966" h="839720">
                  <a:moveTo>
                    <a:pt x="3692" y="284101"/>
                  </a:moveTo>
                  <a:cubicBezTo>
                    <a:pt x="-3693" y="302314"/>
                    <a:pt x="0" y="323967"/>
                    <a:pt x="14770" y="338738"/>
                  </a:cubicBezTo>
                  <a:lnTo>
                    <a:pt x="167458" y="491426"/>
                  </a:lnTo>
                  <a:lnTo>
                    <a:pt x="169843" y="515080"/>
                  </a:lnTo>
                  <a:cubicBezTo>
                    <a:pt x="182185" y="575395"/>
                    <a:pt x="228065" y="623494"/>
                    <a:pt x="287645" y="637155"/>
                  </a:cubicBezTo>
                  <a:lnTo>
                    <a:pt x="437680" y="839720"/>
                  </a:lnTo>
                  <a:lnTo>
                    <a:pt x="641966" y="688411"/>
                  </a:lnTo>
                  <a:lnTo>
                    <a:pt x="524090" y="529264"/>
                  </a:lnTo>
                  <a:lnTo>
                    <a:pt x="533542" y="482450"/>
                  </a:lnTo>
                  <a:lnTo>
                    <a:pt x="533542" y="366960"/>
                  </a:lnTo>
                  <a:lnTo>
                    <a:pt x="533540" y="366953"/>
                  </a:lnTo>
                  <a:lnTo>
                    <a:pt x="533540" y="179278"/>
                  </a:lnTo>
                  <a:cubicBezTo>
                    <a:pt x="533540" y="164953"/>
                    <a:pt x="524831" y="152664"/>
                    <a:pt x="512420" y="147413"/>
                  </a:cubicBezTo>
                  <a:lnTo>
                    <a:pt x="498959" y="144696"/>
                  </a:lnTo>
                  <a:lnTo>
                    <a:pt x="485499" y="147413"/>
                  </a:lnTo>
                  <a:cubicBezTo>
                    <a:pt x="473087" y="152664"/>
                    <a:pt x="464378" y="164953"/>
                    <a:pt x="464377" y="179278"/>
                  </a:cubicBezTo>
                  <a:lnTo>
                    <a:pt x="464378" y="320541"/>
                  </a:lnTo>
                  <a:lnTo>
                    <a:pt x="451548" y="320542"/>
                  </a:lnTo>
                  <a:lnTo>
                    <a:pt x="451548" y="80149"/>
                  </a:lnTo>
                  <a:cubicBezTo>
                    <a:pt x="451548" y="56460"/>
                    <a:pt x="432344" y="37256"/>
                    <a:pt x="408654" y="37255"/>
                  </a:cubicBezTo>
                  <a:cubicBezTo>
                    <a:pt x="384965" y="37255"/>
                    <a:pt x="365761" y="56460"/>
                    <a:pt x="365761" y="80149"/>
                  </a:cubicBezTo>
                  <a:lnTo>
                    <a:pt x="365761" y="320542"/>
                  </a:lnTo>
                  <a:lnTo>
                    <a:pt x="351836" y="320542"/>
                  </a:lnTo>
                  <a:lnTo>
                    <a:pt x="351836" y="42894"/>
                  </a:lnTo>
                  <a:cubicBezTo>
                    <a:pt x="351835" y="19204"/>
                    <a:pt x="332631" y="0"/>
                    <a:pt x="308942" y="0"/>
                  </a:cubicBezTo>
                  <a:cubicBezTo>
                    <a:pt x="285253" y="0"/>
                    <a:pt x="266048" y="19204"/>
                    <a:pt x="266048" y="42894"/>
                  </a:cubicBezTo>
                  <a:lnTo>
                    <a:pt x="266048" y="320542"/>
                  </a:lnTo>
                  <a:lnTo>
                    <a:pt x="253217" y="320542"/>
                  </a:lnTo>
                  <a:lnTo>
                    <a:pt x="253217" y="96823"/>
                  </a:lnTo>
                  <a:cubicBezTo>
                    <a:pt x="253217" y="73134"/>
                    <a:pt x="234013" y="53929"/>
                    <a:pt x="210323" y="53930"/>
                  </a:cubicBezTo>
                  <a:cubicBezTo>
                    <a:pt x="186634" y="53930"/>
                    <a:pt x="167430" y="73134"/>
                    <a:pt x="167430" y="96824"/>
                  </a:cubicBezTo>
                  <a:lnTo>
                    <a:pt x="167430" y="348758"/>
                  </a:lnTo>
                  <a:lnTo>
                    <a:pt x="86090" y="267418"/>
                  </a:lnTo>
                  <a:cubicBezTo>
                    <a:pt x="71320" y="252648"/>
                    <a:pt x="49666" y="248955"/>
                    <a:pt x="31453" y="256340"/>
                  </a:cubicBezTo>
                  <a:lnTo>
                    <a:pt x="14770" y="267418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990" name="グループ化 989">
              <a:extLst>
                <a:ext uri="{FF2B5EF4-FFF2-40B4-BE49-F238E27FC236}">
                  <a16:creationId xmlns:a16="http://schemas.microsoft.com/office/drawing/2014/main" id="{CF6A2718-5218-4638-9B5C-F9D5A9382421}"/>
                </a:ext>
              </a:extLst>
            </p:cNvPr>
            <p:cNvGrpSpPr/>
            <p:nvPr/>
          </p:nvGrpSpPr>
          <p:grpSpPr>
            <a:xfrm rot="20885481" flipH="1">
              <a:off x="8868570" y="3659816"/>
              <a:ext cx="465044" cy="1010762"/>
              <a:chOff x="4704719" y="5006710"/>
              <a:chExt cx="465044" cy="1010762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991" name="台形 990">
                <a:extLst>
                  <a:ext uri="{FF2B5EF4-FFF2-40B4-BE49-F238E27FC236}">
                    <a16:creationId xmlns:a16="http://schemas.microsoft.com/office/drawing/2014/main" id="{5C0E9F39-9E9C-4751-B14B-96597FBEDE03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92" name="片側の 2 つの角を丸めた四角形 150">
                <a:extLst>
                  <a:ext uri="{FF2B5EF4-FFF2-40B4-BE49-F238E27FC236}">
                    <a16:creationId xmlns:a16="http://schemas.microsoft.com/office/drawing/2014/main" id="{72BE7713-8444-4759-9DE6-EFDDF2B4005F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030" name="グループ化 1029">
            <a:extLst>
              <a:ext uri="{FF2B5EF4-FFF2-40B4-BE49-F238E27FC236}">
                <a16:creationId xmlns:a16="http://schemas.microsoft.com/office/drawing/2014/main" id="{098FB7E8-5B86-4A73-B767-AC154884FDA9}"/>
              </a:ext>
            </a:extLst>
          </p:cNvPr>
          <p:cNvGrpSpPr/>
          <p:nvPr/>
        </p:nvGrpSpPr>
        <p:grpSpPr>
          <a:xfrm>
            <a:off x="4368459" y="4680987"/>
            <a:ext cx="1239861" cy="1625354"/>
            <a:chOff x="4230135" y="4914391"/>
            <a:chExt cx="1981093" cy="2597047"/>
          </a:xfrm>
        </p:grpSpPr>
        <p:sp>
          <p:nvSpPr>
            <p:cNvPr id="1031" name="フリーフォーム: 図形 1030">
              <a:extLst>
                <a:ext uri="{FF2B5EF4-FFF2-40B4-BE49-F238E27FC236}">
                  <a16:creationId xmlns:a16="http://schemas.microsoft.com/office/drawing/2014/main" id="{530BF742-8E89-42EA-953F-F939E84C35E0}"/>
                </a:ext>
              </a:extLst>
            </p:cNvPr>
            <p:cNvSpPr/>
            <p:nvPr/>
          </p:nvSpPr>
          <p:spPr>
            <a:xfrm>
              <a:off x="4260412" y="6625044"/>
              <a:ext cx="285620" cy="886394"/>
            </a:xfrm>
            <a:custGeom>
              <a:avLst/>
              <a:gdLst>
                <a:gd name="connsiteX0" fmla="*/ 120984 w 285620"/>
                <a:gd name="connsiteY0" fmla="*/ 0 h 886394"/>
                <a:gd name="connsiteX1" fmla="*/ 285620 w 285620"/>
                <a:gd name="connsiteY1" fmla="*/ 0 h 886394"/>
                <a:gd name="connsiteX2" fmla="*/ 285620 w 285620"/>
                <a:gd name="connsiteY2" fmla="*/ 886394 h 886394"/>
                <a:gd name="connsiteX3" fmla="*/ 0 w 28562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620" h="886394">
                  <a:moveTo>
                    <a:pt x="120984" y="0"/>
                  </a:moveTo>
                  <a:lnTo>
                    <a:pt x="285620" y="0"/>
                  </a:lnTo>
                  <a:lnTo>
                    <a:pt x="28562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032" name="グループ化 1031">
              <a:extLst>
                <a:ext uri="{FF2B5EF4-FFF2-40B4-BE49-F238E27FC236}">
                  <a16:creationId xmlns:a16="http://schemas.microsoft.com/office/drawing/2014/main" id="{5B709066-D2BF-42BE-A533-0C26E6E4E74D}"/>
                </a:ext>
              </a:extLst>
            </p:cNvPr>
            <p:cNvGrpSpPr/>
            <p:nvPr/>
          </p:nvGrpSpPr>
          <p:grpSpPr>
            <a:xfrm>
              <a:off x="4230135" y="4914391"/>
              <a:ext cx="1445730" cy="2597046"/>
              <a:chOff x="4057448" y="1672263"/>
              <a:chExt cx="1445730" cy="2597046"/>
            </a:xfrm>
          </p:grpSpPr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BF440C91-6853-4DDF-9A04-4D510D5325E4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258DEAB3-924D-4807-A579-38EBA1256A36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8" name="片側の 2 つの角を丸めた四角形 33">
                  <a:extLst>
                    <a:ext uri="{FF2B5EF4-FFF2-40B4-BE49-F238E27FC236}">
                      <a16:creationId xmlns:a16="http://schemas.microsoft.com/office/drawing/2014/main" id="{A84BE1B3-F597-429C-8D7B-63A5D1580929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9" name="台形 1068">
                  <a:extLst>
                    <a:ext uri="{FF2B5EF4-FFF2-40B4-BE49-F238E27FC236}">
                      <a16:creationId xmlns:a16="http://schemas.microsoft.com/office/drawing/2014/main" id="{85844077-1C9E-4F3E-9401-D9DA2928A491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0" name="台形 38">
                  <a:extLst>
                    <a:ext uri="{FF2B5EF4-FFF2-40B4-BE49-F238E27FC236}">
                      <a16:creationId xmlns:a16="http://schemas.microsoft.com/office/drawing/2014/main" id="{D7092D10-0C64-4A63-B97F-9B531F9FC9CE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EBF75909-B644-4DC3-B489-41F6CC026017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1050" name="雲 391">
                  <a:extLst>
                    <a:ext uri="{FF2B5EF4-FFF2-40B4-BE49-F238E27FC236}">
                      <a16:creationId xmlns:a16="http://schemas.microsoft.com/office/drawing/2014/main" id="{629FA9D9-C407-4998-82B6-67D32779435E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51" name="グループ化 1050">
                  <a:extLst>
                    <a:ext uri="{FF2B5EF4-FFF2-40B4-BE49-F238E27FC236}">
                      <a16:creationId xmlns:a16="http://schemas.microsoft.com/office/drawing/2014/main" id="{740C62B9-0854-4B3D-B50F-333B9A95D53B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060" name="グループ化 1059">
                    <a:extLst>
                      <a:ext uri="{FF2B5EF4-FFF2-40B4-BE49-F238E27FC236}">
                        <a16:creationId xmlns:a16="http://schemas.microsoft.com/office/drawing/2014/main" id="{F0258169-CB66-49EC-9642-A14D2ADC4F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65" name="円/楕円 465">
                      <a:extLst>
                        <a:ext uri="{FF2B5EF4-FFF2-40B4-BE49-F238E27FC236}">
                          <a16:creationId xmlns:a16="http://schemas.microsoft.com/office/drawing/2014/main" id="{22F14314-B70C-40DF-868F-83221156F8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66" name="円/楕円 466">
                      <a:extLst>
                        <a:ext uri="{FF2B5EF4-FFF2-40B4-BE49-F238E27FC236}">
                          <a16:creationId xmlns:a16="http://schemas.microsoft.com/office/drawing/2014/main" id="{748FE9BC-5680-4A85-A068-49AB240556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61" name="グループ化 1060">
                    <a:extLst>
                      <a:ext uri="{FF2B5EF4-FFF2-40B4-BE49-F238E27FC236}">
                        <a16:creationId xmlns:a16="http://schemas.microsoft.com/office/drawing/2014/main" id="{88AEB682-E396-4BEB-A7E9-E0ABB94B628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63" name="円/楕円 463">
                      <a:extLst>
                        <a:ext uri="{FF2B5EF4-FFF2-40B4-BE49-F238E27FC236}">
                          <a16:creationId xmlns:a16="http://schemas.microsoft.com/office/drawing/2014/main" id="{0F887145-5E3C-4248-BB25-F01CDA50ED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64" name="円/楕円 464">
                      <a:extLst>
                        <a:ext uri="{FF2B5EF4-FFF2-40B4-BE49-F238E27FC236}">
                          <a16:creationId xmlns:a16="http://schemas.microsoft.com/office/drawing/2014/main" id="{60FACB07-1259-4B52-A61C-318FA57823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62" name="円/楕円 462">
                    <a:extLst>
                      <a:ext uri="{FF2B5EF4-FFF2-40B4-BE49-F238E27FC236}">
                        <a16:creationId xmlns:a16="http://schemas.microsoft.com/office/drawing/2014/main" id="{5D645D59-0B31-4503-A823-9D62933E0076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52" name="円/楕円 456">
                  <a:extLst>
                    <a:ext uri="{FF2B5EF4-FFF2-40B4-BE49-F238E27FC236}">
                      <a16:creationId xmlns:a16="http://schemas.microsoft.com/office/drawing/2014/main" id="{E74D1D13-5399-49D5-9D80-F86099FF7A7F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3" name="円/楕円 457">
                  <a:extLst>
                    <a:ext uri="{FF2B5EF4-FFF2-40B4-BE49-F238E27FC236}">
                      <a16:creationId xmlns:a16="http://schemas.microsoft.com/office/drawing/2014/main" id="{A83D83BC-B483-4DC0-8CF9-64771BB0B75C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4" name="円/楕円 458">
                  <a:extLst>
                    <a:ext uri="{FF2B5EF4-FFF2-40B4-BE49-F238E27FC236}">
                      <a16:creationId xmlns:a16="http://schemas.microsoft.com/office/drawing/2014/main" id="{06A6FDDE-A794-4E39-B0FF-0F3F4277CB42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5" name="円/楕円 459">
                  <a:extLst>
                    <a:ext uri="{FF2B5EF4-FFF2-40B4-BE49-F238E27FC236}">
                      <a16:creationId xmlns:a16="http://schemas.microsoft.com/office/drawing/2014/main" id="{33CB1E89-345F-4F27-8979-3C6A1D1D6D91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6" name="雲 1055">
                  <a:extLst>
                    <a:ext uri="{FF2B5EF4-FFF2-40B4-BE49-F238E27FC236}">
                      <a16:creationId xmlns:a16="http://schemas.microsoft.com/office/drawing/2014/main" id="{8113FEA0-27DE-4F95-887A-58BC7F5EAEF1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7" name="円/楕円 449">
                  <a:extLst>
                    <a:ext uri="{FF2B5EF4-FFF2-40B4-BE49-F238E27FC236}">
                      <a16:creationId xmlns:a16="http://schemas.microsoft.com/office/drawing/2014/main" id="{1699EC32-CF11-4DA7-A5E8-508A1E14E382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8" name="アーチ 1057">
                  <a:extLst>
                    <a:ext uri="{FF2B5EF4-FFF2-40B4-BE49-F238E27FC236}">
                      <a16:creationId xmlns:a16="http://schemas.microsoft.com/office/drawing/2014/main" id="{46FC9B7E-6284-47A0-A44C-AAB61B9D1832}"/>
                    </a:ext>
                  </a:extLst>
                </p:cNvPr>
                <p:cNvSpPr/>
                <p:nvPr/>
              </p:nvSpPr>
              <p:spPr>
                <a:xfrm rot="10800000">
                  <a:off x="9050279" y="517269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9" name="アーチ 1058">
                  <a:extLst>
                    <a:ext uri="{FF2B5EF4-FFF2-40B4-BE49-F238E27FC236}">
                      <a16:creationId xmlns:a16="http://schemas.microsoft.com/office/drawing/2014/main" id="{FB0512B8-692D-48F0-9279-1CDD1E8A3942}"/>
                    </a:ext>
                  </a:extLst>
                </p:cNvPr>
                <p:cNvSpPr/>
                <p:nvPr/>
              </p:nvSpPr>
              <p:spPr>
                <a:xfrm rot="10800000">
                  <a:off x="9481675" y="517269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33" name="グループ化 1032">
              <a:extLst>
                <a:ext uri="{FF2B5EF4-FFF2-40B4-BE49-F238E27FC236}">
                  <a16:creationId xmlns:a16="http://schemas.microsoft.com/office/drawing/2014/main" id="{48A7E2A9-6F64-4CF2-9EF1-5591ECD55B96}"/>
                </a:ext>
              </a:extLst>
            </p:cNvPr>
            <p:cNvGrpSpPr/>
            <p:nvPr/>
          </p:nvGrpSpPr>
          <p:grpSpPr>
            <a:xfrm>
              <a:off x="4388391" y="5660361"/>
              <a:ext cx="1228625" cy="792913"/>
              <a:chOff x="758629" y="814179"/>
              <a:chExt cx="1228625" cy="792913"/>
            </a:xfrm>
          </p:grpSpPr>
          <p:sp>
            <p:nvSpPr>
              <p:cNvPr id="1038" name="楕円 7">
                <a:extLst>
                  <a:ext uri="{FF2B5EF4-FFF2-40B4-BE49-F238E27FC236}">
                    <a16:creationId xmlns:a16="http://schemas.microsoft.com/office/drawing/2014/main" id="{58CB28D0-5560-4614-A2A5-3C19086C5476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9" name="楕円 7">
                <a:extLst>
                  <a:ext uri="{FF2B5EF4-FFF2-40B4-BE49-F238E27FC236}">
                    <a16:creationId xmlns:a16="http://schemas.microsoft.com/office/drawing/2014/main" id="{40ED03C2-1F65-4D08-962A-4A5CA8BCAFAC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0" name="楕円 7">
                <a:extLst>
                  <a:ext uri="{FF2B5EF4-FFF2-40B4-BE49-F238E27FC236}">
                    <a16:creationId xmlns:a16="http://schemas.microsoft.com/office/drawing/2014/main" id="{B1112A81-E5F0-4D77-9681-3C61A4804345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1" name="楕円 7">
                <a:extLst>
                  <a:ext uri="{FF2B5EF4-FFF2-40B4-BE49-F238E27FC236}">
                    <a16:creationId xmlns:a16="http://schemas.microsoft.com/office/drawing/2014/main" id="{0DD638BA-AED9-4372-BF47-CEEC0208C0AD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DC93295B-AC60-4CDE-B0A1-5ABBA17B9996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E6832040-06BB-4D72-A172-0C296EEDD17E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28CAC091-F05B-4896-8E97-A1F3118C4A8E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9B5AC0C2-96A9-42D4-909F-7CA1AAC9D42D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1E2C2DE5-A387-41C3-8123-DA9C17801B83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F075B5EC-C053-4CBB-99E0-458B55611A67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034" name="グループ化 1033">
              <a:extLst>
                <a:ext uri="{FF2B5EF4-FFF2-40B4-BE49-F238E27FC236}">
                  <a16:creationId xmlns:a16="http://schemas.microsoft.com/office/drawing/2014/main" id="{5D2688E3-68B7-45DD-A498-3BE940A70438}"/>
                </a:ext>
              </a:extLst>
            </p:cNvPr>
            <p:cNvGrpSpPr/>
            <p:nvPr/>
          </p:nvGrpSpPr>
          <p:grpSpPr>
            <a:xfrm rot="704417" flipH="1">
              <a:off x="5124190" y="5154606"/>
              <a:ext cx="1087038" cy="1527909"/>
              <a:chOff x="797627" y="3801126"/>
              <a:chExt cx="1087038" cy="1527909"/>
            </a:xfrm>
          </p:grpSpPr>
          <p:sp>
            <p:nvSpPr>
              <p:cNvPr id="1035" name="フリーフォーム 200">
                <a:extLst>
                  <a:ext uri="{FF2B5EF4-FFF2-40B4-BE49-F238E27FC236}">
                    <a16:creationId xmlns:a16="http://schemas.microsoft.com/office/drawing/2014/main" id="{1D09908E-4C1D-4C69-8887-1C431E8ACA1D}"/>
                  </a:ext>
                </a:extLst>
              </p:cNvPr>
              <p:cNvSpPr/>
              <p:nvPr/>
            </p:nvSpPr>
            <p:spPr>
              <a:xfrm rot="18310289">
                <a:off x="1414085" y="387366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6" name="台形 1035">
                <a:extLst>
                  <a:ext uri="{FF2B5EF4-FFF2-40B4-BE49-F238E27FC236}">
                    <a16:creationId xmlns:a16="http://schemas.microsoft.com/office/drawing/2014/main" id="{F95EC309-F91C-4D3D-9D6E-1FE6B3625D57}"/>
                  </a:ext>
                </a:extLst>
              </p:cNvPr>
              <p:cNvSpPr/>
              <p:nvPr/>
            </p:nvSpPr>
            <p:spPr>
              <a:xfrm rot="2700000">
                <a:off x="1340525" y="4127422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037" name="フリーフォーム 202">
                <a:extLst>
                  <a:ext uri="{FF2B5EF4-FFF2-40B4-BE49-F238E27FC236}">
                    <a16:creationId xmlns:a16="http://schemas.microsoft.com/office/drawing/2014/main" id="{1D96BCFE-AEC8-4469-B992-94E44EDAA8FF}"/>
                  </a:ext>
                </a:extLst>
              </p:cNvPr>
              <p:cNvSpPr/>
              <p:nvPr/>
            </p:nvSpPr>
            <p:spPr>
              <a:xfrm rot="13500000">
                <a:off x="830745" y="4338315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071" name="グループ化 1070">
            <a:extLst>
              <a:ext uri="{FF2B5EF4-FFF2-40B4-BE49-F238E27FC236}">
                <a16:creationId xmlns:a16="http://schemas.microsoft.com/office/drawing/2014/main" id="{FA41CC5E-E14E-4E7E-8680-2D89AAE983FA}"/>
              </a:ext>
            </a:extLst>
          </p:cNvPr>
          <p:cNvGrpSpPr/>
          <p:nvPr/>
        </p:nvGrpSpPr>
        <p:grpSpPr>
          <a:xfrm>
            <a:off x="6159920" y="4680987"/>
            <a:ext cx="1288969" cy="1625354"/>
            <a:chOff x="5920481" y="4914391"/>
            <a:chExt cx="2059559" cy="2597047"/>
          </a:xfrm>
        </p:grpSpPr>
        <p:grpSp>
          <p:nvGrpSpPr>
            <p:cNvPr id="1072" name="グループ化 1071">
              <a:extLst>
                <a:ext uri="{FF2B5EF4-FFF2-40B4-BE49-F238E27FC236}">
                  <a16:creationId xmlns:a16="http://schemas.microsoft.com/office/drawing/2014/main" id="{72F9BB05-D1C0-4855-BBA3-927861E64A6D}"/>
                </a:ext>
              </a:extLst>
            </p:cNvPr>
            <p:cNvGrpSpPr/>
            <p:nvPr/>
          </p:nvGrpSpPr>
          <p:grpSpPr>
            <a:xfrm>
              <a:off x="5920481" y="4914391"/>
              <a:ext cx="1594102" cy="2597047"/>
              <a:chOff x="5920481" y="4914391"/>
              <a:chExt cx="1594102" cy="2597047"/>
            </a:xfrm>
          </p:grpSpPr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5C00833E-AA15-4F83-92EF-811178F3E8F7}"/>
                  </a:ext>
                </a:extLst>
              </p:cNvPr>
              <p:cNvSpPr/>
              <p:nvPr/>
            </p:nvSpPr>
            <p:spPr>
              <a:xfrm>
                <a:off x="6025712" y="6625044"/>
                <a:ext cx="219580" cy="886394"/>
              </a:xfrm>
              <a:custGeom>
                <a:avLst/>
                <a:gdLst>
                  <a:gd name="connsiteX0" fmla="*/ 120984 w 219580"/>
                  <a:gd name="connsiteY0" fmla="*/ 0 h 886394"/>
                  <a:gd name="connsiteX1" fmla="*/ 219580 w 219580"/>
                  <a:gd name="connsiteY1" fmla="*/ 0 h 886394"/>
                  <a:gd name="connsiteX2" fmla="*/ 219580 w 219580"/>
                  <a:gd name="connsiteY2" fmla="*/ 886394 h 886394"/>
                  <a:gd name="connsiteX3" fmla="*/ 0 w 219580"/>
                  <a:gd name="connsiteY3" fmla="*/ 886394 h 8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580" h="886394">
                    <a:moveTo>
                      <a:pt x="120984" y="0"/>
                    </a:moveTo>
                    <a:lnTo>
                      <a:pt x="219580" y="0"/>
                    </a:lnTo>
                    <a:lnTo>
                      <a:pt x="219580" y="886394"/>
                    </a:lnTo>
                    <a:lnTo>
                      <a:pt x="0" y="886394"/>
                    </a:ln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90" name="グループ化 1089">
                <a:extLst>
                  <a:ext uri="{FF2B5EF4-FFF2-40B4-BE49-F238E27FC236}">
                    <a16:creationId xmlns:a16="http://schemas.microsoft.com/office/drawing/2014/main" id="{E785BAEC-5AE2-4FC9-AE6B-15613CC540B6}"/>
                  </a:ext>
                </a:extLst>
              </p:cNvPr>
              <p:cNvGrpSpPr/>
              <p:nvPr/>
            </p:nvGrpSpPr>
            <p:grpSpPr>
              <a:xfrm>
                <a:off x="6139383" y="6222761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1106" name="フリーフォーム: 図形 1105">
                  <a:extLst>
                    <a:ext uri="{FF2B5EF4-FFF2-40B4-BE49-F238E27FC236}">
                      <a16:creationId xmlns:a16="http://schemas.microsoft.com/office/drawing/2014/main" id="{F143C919-B07E-41FB-BDAC-2F00F9A56DAE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07" name="フリーフォーム: 図形 1106">
                  <a:extLst>
                    <a:ext uri="{FF2B5EF4-FFF2-40B4-BE49-F238E27FC236}">
                      <a16:creationId xmlns:a16="http://schemas.microsoft.com/office/drawing/2014/main" id="{F12A5D68-4225-4E86-BA29-B3A6B93790EB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336B6925-1AF2-46AA-A24F-747BDC119F5A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91" name="グループ化 1090">
                <a:extLst>
                  <a:ext uri="{FF2B5EF4-FFF2-40B4-BE49-F238E27FC236}">
                    <a16:creationId xmlns:a16="http://schemas.microsoft.com/office/drawing/2014/main" id="{A2DD13D4-6313-4317-B108-9B7B70AE2E51}"/>
                  </a:ext>
                </a:extLst>
              </p:cNvPr>
              <p:cNvGrpSpPr/>
              <p:nvPr/>
            </p:nvGrpSpPr>
            <p:grpSpPr>
              <a:xfrm>
                <a:off x="5920481" y="4914391"/>
                <a:ext cx="1594102" cy="1524446"/>
                <a:chOff x="9943511" y="203035"/>
                <a:chExt cx="983237" cy="940273"/>
              </a:xfrm>
            </p:grpSpPr>
            <p:sp>
              <p:nvSpPr>
                <p:cNvPr id="1092" name="星 24 468">
                  <a:extLst>
                    <a:ext uri="{FF2B5EF4-FFF2-40B4-BE49-F238E27FC236}">
                      <a16:creationId xmlns:a16="http://schemas.microsoft.com/office/drawing/2014/main" id="{E6CB38B1-8906-426D-BB36-AFE3AEDE7C15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93" name="グループ化 1092">
                  <a:extLst>
                    <a:ext uri="{FF2B5EF4-FFF2-40B4-BE49-F238E27FC236}">
                      <a16:creationId xmlns:a16="http://schemas.microsoft.com/office/drawing/2014/main" id="{9CB21168-BC34-49E9-8838-BC30697B73A9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099" name="グループ化 1098">
                    <a:extLst>
                      <a:ext uri="{FF2B5EF4-FFF2-40B4-BE49-F238E27FC236}">
                        <a16:creationId xmlns:a16="http://schemas.microsoft.com/office/drawing/2014/main" id="{AEC1019B-E158-4C83-B107-32ED2BF74B1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04" name="円/楕円 489">
                      <a:extLst>
                        <a:ext uri="{FF2B5EF4-FFF2-40B4-BE49-F238E27FC236}">
                          <a16:creationId xmlns:a16="http://schemas.microsoft.com/office/drawing/2014/main" id="{3F5EF08F-E9E5-4BBE-A8ED-A657317C02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05" name="円/楕円 490">
                      <a:extLst>
                        <a:ext uri="{FF2B5EF4-FFF2-40B4-BE49-F238E27FC236}">
                          <a16:creationId xmlns:a16="http://schemas.microsoft.com/office/drawing/2014/main" id="{40961034-D52A-4825-8CA3-160CD99A50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00" name="グループ化 1099">
                    <a:extLst>
                      <a:ext uri="{FF2B5EF4-FFF2-40B4-BE49-F238E27FC236}">
                        <a16:creationId xmlns:a16="http://schemas.microsoft.com/office/drawing/2014/main" id="{936E4FAB-EE4F-4FB1-83B0-7B689190BD8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02" name="円/楕円 487">
                      <a:extLst>
                        <a:ext uri="{FF2B5EF4-FFF2-40B4-BE49-F238E27FC236}">
                          <a16:creationId xmlns:a16="http://schemas.microsoft.com/office/drawing/2014/main" id="{7CEAC2EF-A8D4-49F0-A0B9-5176E38EFB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03" name="円/楕円 488">
                      <a:extLst>
                        <a:ext uri="{FF2B5EF4-FFF2-40B4-BE49-F238E27FC236}">
                          <a16:creationId xmlns:a16="http://schemas.microsoft.com/office/drawing/2014/main" id="{06CB1162-DBFF-4183-83E8-D46A3E08C4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01" name="円/楕円 486">
                    <a:extLst>
                      <a:ext uri="{FF2B5EF4-FFF2-40B4-BE49-F238E27FC236}">
                        <a16:creationId xmlns:a16="http://schemas.microsoft.com/office/drawing/2014/main" id="{4741861B-8914-47AD-A7E0-B19E0BCD5B3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94" name="円/楕円 479">
                  <a:extLst>
                    <a:ext uri="{FF2B5EF4-FFF2-40B4-BE49-F238E27FC236}">
                      <a16:creationId xmlns:a16="http://schemas.microsoft.com/office/drawing/2014/main" id="{D2452AD6-9A99-43DE-A431-E8598A2BF6C6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95" name="円/楕円 480">
                  <a:extLst>
                    <a:ext uri="{FF2B5EF4-FFF2-40B4-BE49-F238E27FC236}">
                      <a16:creationId xmlns:a16="http://schemas.microsoft.com/office/drawing/2014/main" id="{B3C61374-98D8-4E62-BEDC-CFABACA59C2E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96" name="フリーフォーム 481">
                  <a:extLst>
                    <a:ext uri="{FF2B5EF4-FFF2-40B4-BE49-F238E27FC236}">
                      <a16:creationId xmlns:a16="http://schemas.microsoft.com/office/drawing/2014/main" id="{FCA18BF4-7CBE-4AA1-8215-8B9A8FEF3E71}"/>
                    </a:ext>
                  </a:extLst>
                </p:cNvPr>
                <p:cNvSpPr/>
                <p:nvPr/>
              </p:nvSpPr>
              <p:spPr>
                <a:xfrm>
                  <a:off x="10387495" y="812289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97" name="円/楕円 472">
                  <a:extLst>
                    <a:ext uri="{FF2B5EF4-FFF2-40B4-BE49-F238E27FC236}">
                      <a16:creationId xmlns:a16="http://schemas.microsoft.com/office/drawing/2014/main" id="{8618845F-F39F-45C2-B6EA-6B8D9090ABF3}"/>
                    </a:ext>
                  </a:extLst>
                </p:cNvPr>
                <p:cNvSpPr/>
                <p:nvPr/>
              </p:nvSpPr>
              <p:spPr>
                <a:xfrm rot="207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98" name="円/楕円 473">
                  <a:extLst>
                    <a:ext uri="{FF2B5EF4-FFF2-40B4-BE49-F238E27FC236}">
                      <a16:creationId xmlns:a16="http://schemas.microsoft.com/office/drawing/2014/main" id="{A0133FE4-37B6-4B65-BC54-D1A03F9C4794}"/>
                    </a:ext>
                  </a:extLst>
                </p:cNvPr>
                <p:cNvSpPr/>
                <p:nvPr/>
              </p:nvSpPr>
              <p:spPr>
                <a:xfrm rot="9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73" name="グループ化 1072">
              <a:extLst>
                <a:ext uri="{FF2B5EF4-FFF2-40B4-BE49-F238E27FC236}">
                  <a16:creationId xmlns:a16="http://schemas.microsoft.com/office/drawing/2014/main" id="{7447A012-8ABA-4CF6-9525-5DF232E10F07}"/>
                </a:ext>
              </a:extLst>
            </p:cNvPr>
            <p:cNvGrpSpPr/>
            <p:nvPr/>
          </p:nvGrpSpPr>
          <p:grpSpPr>
            <a:xfrm>
              <a:off x="6160041" y="5157445"/>
              <a:ext cx="1819999" cy="1527909"/>
              <a:chOff x="6160041" y="5157445"/>
              <a:chExt cx="1819999" cy="1527909"/>
            </a:xfrm>
          </p:grpSpPr>
          <p:grpSp>
            <p:nvGrpSpPr>
              <p:cNvPr id="1074" name="グループ化 1073">
                <a:extLst>
                  <a:ext uri="{FF2B5EF4-FFF2-40B4-BE49-F238E27FC236}">
                    <a16:creationId xmlns:a16="http://schemas.microsoft.com/office/drawing/2014/main" id="{DDE09243-07F5-489A-8F6F-DB301A11DB0C}"/>
                  </a:ext>
                </a:extLst>
              </p:cNvPr>
              <p:cNvGrpSpPr/>
              <p:nvPr/>
            </p:nvGrpSpPr>
            <p:grpSpPr>
              <a:xfrm>
                <a:off x="6160041" y="5660361"/>
                <a:ext cx="1228625" cy="792913"/>
                <a:chOff x="758629" y="814179"/>
                <a:chExt cx="1228625" cy="792913"/>
              </a:xfrm>
            </p:grpSpPr>
            <p:sp>
              <p:nvSpPr>
                <p:cNvPr id="1079" name="楕円 7">
                  <a:extLst>
                    <a:ext uri="{FF2B5EF4-FFF2-40B4-BE49-F238E27FC236}">
                      <a16:creationId xmlns:a16="http://schemas.microsoft.com/office/drawing/2014/main" id="{8024310C-DA79-4F67-8D63-44F3CC8B982F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0" name="楕円 7">
                  <a:extLst>
                    <a:ext uri="{FF2B5EF4-FFF2-40B4-BE49-F238E27FC236}">
                      <a16:creationId xmlns:a16="http://schemas.microsoft.com/office/drawing/2014/main" id="{F03B8CE4-A7F2-46EC-8919-0410087377EF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1" name="楕円 7">
                  <a:extLst>
                    <a:ext uri="{FF2B5EF4-FFF2-40B4-BE49-F238E27FC236}">
                      <a16:creationId xmlns:a16="http://schemas.microsoft.com/office/drawing/2014/main" id="{EE266CAA-CBAE-43C1-B3CE-C3B9873C5ACF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2" name="楕円 7">
                  <a:extLst>
                    <a:ext uri="{FF2B5EF4-FFF2-40B4-BE49-F238E27FC236}">
                      <a16:creationId xmlns:a16="http://schemas.microsoft.com/office/drawing/2014/main" id="{2F220EC1-9484-4C95-8A74-18EBFDF4411B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83" name="グループ化 1082">
                  <a:extLst>
                    <a:ext uri="{FF2B5EF4-FFF2-40B4-BE49-F238E27FC236}">
                      <a16:creationId xmlns:a16="http://schemas.microsoft.com/office/drawing/2014/main" id="{0D12BB4C-667F-4D17-9487-922C30AB639C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1084" name="フリーフォーム: 図形 1083">
                    <a:extLst>
                      <a:ext uri="{FF2B5EF4-FFF2-40B4-BE49-F238E27FC236}">
                        <a16:creationId xmlns:a16="http://schemas.microsoft.com/office/drawing/2014/main" id="{8168DC3F-0B91-4C64-A394-D7FCAB7CF7A7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5" name="フリーフォーム: 図形 1084">
                    <a:extLst>
                      <a:ext uri="{FF2B5EF4-FFF2-40B4-BE49-F238E27FC236}">
                        <a16:creationId xmlns:a16="http://schemas.microsoft.com/office/drawing/2014/main" id="{59DA6A83-7E08-41E8-87DF-A0548AA26BE7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6" name="フリーフォーム: 図形 1085">
                    <a:extLst>
                      <a:ext uri="{FF2B5EF4-FFF2-40B4-BE49-F238E27FC236}">
                        <a16:creationId xmlns:a16="http://schemas.microsoft.com/office/drawing/2014/main" id="{3DDB616C-36CC-458D-BEC7-CA6D18D1724F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7" name="フリーフォーム: 図形 1086">
                    <a:extLst>
                      <a:ext uri="{FF2B5EF4-FFF2-40B4-BE49-F238E27FC236}">
                        <a16:creationId xmlns:a16="http://schemas.microsoft.com/office/drawing/2014/main" id="{E321635A-0A26-4376-9573-E0680D063E16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8" name="フリーフォーム: 図形 1087">
                    <a:extLst>
                      <a:ext uri="{FF2B5EF4-FFF2-40B4-BE49-F238E27FC236}">
                        <a16:creationId xmlns:a16="http://schemas.microsoft.com/office/drawing/2014/main" id="{0B980432-4631-4734-9867-B47848515557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FA616335-C6AC-4D1E-BFB1-D98193EEF984}"/>
                  </a:ext>
                </a:extLst>
              </p:cNvPr>
              <p:cNvGrpSpPr/>
              <p:nvPr/>
            </p:nvGrpSpPr>
            <p:grpSpPr>
              <a:xfrm rot="704417" flipH="1">
                <a:off x="6893002" y="5157445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1076" name="フリーフォーム 200">
                  <a:extLst>
                    <a:ext uri="{FF2B5EF4-FFF2-40B4-BE49-F238E27FC236}">
                      <a16:creationId xmlns:a16="http://schemas.microsoft.com/office/drawing/2014/main" id="{16893670-0C83-4B0D-8331-5E69BD20A7DC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7" name="台形 1076">
                  <a:extLst>
                    <a:ext uri="{FF2B5EF4-FFF2-40B4-BE49-F238E27FC236}">
                      <a16:creationId xmlns:a16="http://schemas.microsoft.com/office/drawing/2014/main" id="{5FB3765D-0917-431A-A085-6D61EBD98DC6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8" name="フリーフォーム 202">
                  <a:extLst>
                    <a:ext uri="{FF2B5EF4-FFF2-40B4-BE49-F238E27FC236}">
                      <a16:creationId xmlns:a16="http://schemas.microsoft.com/office/drawing/2014/main" id="{79959273-A2F7-4A44-9DF0-61E8DC9924EE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09" name="グループ化 1108">
            <a:extLst>
              <a:ext uri="{FF2B5EF4-FFF2-40B4-BE49-F238E27FC236}">
                <a16:creationId xmlns:a16="http://schemas.microsoft.com/office/drawing/2014/main" id="{B9D7D9D6-6692-4DBC-BB0C-168B5D2A1025}"/>
              </a:ext>
            </a:extLst>
          </p:cNvPr>
          <p:cNvGrpSpPr/>
          <p:nvPr/>
        </p:nvGrpSpPr>
        <p:grpSpPr>
          <a:xfrm>
            <a:off x="8048283" y="4703578"/>
            <a:ext cx="1241390" cy="1602763"/>
            <a:chOff x="7845002" y="4950487"/>
            <a:chExt cx="1983536" cy="2560951"/>
          </a:xfrm>
        </p:grpSpPr>
        <p:sp>
          <p:nvSpPr>
            <p:cNvPr id="1110" name="フリーフォーム: 図形 1109">
              <a:extLst>
                <a:ext uri="{FF2B5EF4-FFF2-40B4-BE49-F238E27FC236}">
                  <a16:creationId xmlns:a16="http://schemas.microsoft.com/office/drawing/2014/main" id="{20851B35-0165-4E64-B7CC-B9AFC67A2C7D}"/>
                </a:ext>
              </a:extLst>
            </p:cNvPr>
            <p:cNvSpPr/>
            <p:nvPr/>
          </p:nvSpPr>
          <p:spPr>
            <a:xfrm>
              <a:off x="7873562" y="6625044"/>
              <a:ext cx="200530" cy="886394"/>
            </a:xfrm>
            <a:custGeom>
              <a:avLst/>
              <a:gdLst>
                <a:gd name="connsiteX0" fmla="*/ 120984 w 200530"/>
                <a:gd name="connsiteY0" fmla="*/ 0 h 886394"/>
                <a:gd name="connsiteX1" fmla="*/ 200530 w 200530"/>
                <a:gd name="connsiteY1" fmla="*/ 0 h 886394"/>
                <a:gd name="connsiteX2" fmla="*/ 200530 w 200530"/>
                <a:gd name="connsiteY2" fmla="*/ 886394 h 886394"/>
                <a:gd name="connsiteX3" fmla="*/ 0 w 20053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530" h="886394">
                  <a:moveTo>
                    <a:pt x="120984" y="0"/>
                  </a:moveTo>
                  <a:lnTo>
                    <a:pt x="200530" y="0"/>
                  </a:lnTo>
                  <a:lnTo>
                    <a:pt x="20053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B29097C4-A9C6-4C08-B6CD-5D36E6ED6986}"/>
                </a:ext>
              </a:extLst>
            </p:cNvPr>
            <p:cNvGrpSpPr/>
            <p:nvPr/>
          </p:nvGrpSpPr>
          <p:grpSpPr>
            <a:xfrm>
              <a:off x="7845002" y="4950487"/>
              <a:ext cx="1445730" cy="2560950"/>
              <a:chOff x="7672315" y="1708359"/>
              <a:chExt cx="1445730" cy="2560950"/>
            </a:xfrm>
          </p:grpSpPr>
          <p:sp>
            <p:nvSpPr>
              <p:cNvPr id="1127" name="正方形/長方形 45">
                <a:extLst>
                  <a:ext uri="{FF2B5EF4-FFF2-40B4-BE49-F238E27FC236}">
                    <a16:creationId xmlns:a16="http://schemas.microsoft.com/office/drawing/2014/main" id="{BA4FF69A-2C8A-4DF1-86C7-AE0EC311FDA9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28" name="グループ化 1127">
                <a:extLst>
                  <a:ext uri="{FF2B5EF4-FFF2-40B4-BE49-F238E27FC236}">
                    <a16:creationId xmlns:a16="http://schemas.microsoft.com/office/drawing/2014/main" id="{EF7A07CF-76A3-4AFA-A61F-0B35DEFFDF8D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1148" name="片側の 2 つの角を丸めた四角形 4">
                  <a:extLst>
                    <a:ext uri="{FF2B5EF4-FFF2-40B4-BE49-F238E27FC236}">
                      <a16:creationId xmlns:a16="http://schemas.microsoft.com/office/drawing/2014/main" id="{B280D653-AF02-4AD3-93DF-1E3DCAAC2F43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9" name="正方形/長方形 1148">
                  <a:extLst>
                    <a:ext uri="{FF2B5EF4-FFF2-40B4-BE49-F238E27FC236}">
                      <a16:creationId xmlns:a16="http://schemas.microsoft.com/office/drawing/2014/main" id="{F22C995A-448E-42BE-ACCD-8EA1A34F52B1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C4E80898-0565-4A63-801B-E530049B2E94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074857AD-CF30-4270-AF94-65F22201A076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6D3C7996-D2DA-4ECF-AF0D-074FB8A8A288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3" name="台形 23">
                  <a:extLst>
                    <a:ext uri="{FF2B5EF4-FFF2-40B4-BE49-F238E27FC236}">
                      <a16:creationId xmlns:a16="http://schemas.microsoft.com/office/drawing/2014/main" id="{9FE6BD3C-6DE8-43BE-98D1-A3381A320BDC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9" name="グループ化 1128">
                <a:extLst>
                  <a:ext uri="{FF2B5EF4-FFF2-40B4-BE49-F238E27FC236}">
                    <a16:creationId xmlns:a16="http://schemas.microsoft.com/office/drawing/2014/main" id="{4AE5E9A1-151D-4346-9E00-39ECD7C48C1C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1130" name="グループ化 1129">
                  <a:extLst>
                    <a:ext uri="{FF2B5EF4-FFF2-40B4-BE49-F238E27FC236}">
                      <a16:creationId xmlns:a16="http://schemas.microsoft.com/office/drawing/2014/main" id="{530425F1-DA11-4E61-A29F-6CBA60FE54B2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141" name="グループ化 1140">
                    <a:extLst>
                      <a:ext uri="{FF2B5EF4-FFF2-40B4-BE49-F238E27FC236}">
                        <a16:creationId xmlns:a16="http://schemas.microsoft.com/office/drawing/2014/main" id="{1989237F-9120-4AC8-A0B5-13F20111EE3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46" name="円/楕円 620">
                      <a:extLst>
                        <a:ext uri="{FF2B5EF4-FFF2-40B4-BE49-F238E27FC236}">
                          <a16:creationId xmlns:a16="http://schemas.microsoft.com/office/drawing/2014/main" id="{FAEE5743-C43C-4037-8CD5-483A346F85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47" name="円/楕円 621">
                      <a:extLst>
                        <a:ext uri="{FF2B5EF4-FFF2-40B4-BE49-F238E27FC236}">
                          <a16:creationId xmlns:a16="http://schemas.microsoft.com/office/drawing/2014/main" id="{653D46FF-4428-478A-8949-2F074B8189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42" name="グループ化 1141">
                    <a:extLst>
                      <a:ext uri="{FF2B5EF4-FFF2-40B4-BE49-F238E27FC236}">
                        <a16:creationId xmlns:a16="http://schemas.microsoft.com/office/drawing/2014/main" id="{00841BE4-26C1-424A-AF1C-40879453D3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44" name="円/楕円 618">
                      <a:extLst>
                        <a:ext uri="{FF2B5EF4-FFF2-40B4-BE49-F238E27FC236}">
                          <a16:creationId xmlns:a16="http://schemas.microsoft.com/office/drawing/2014/main" id="{D07C4597-91DD-41C6-8052-458D4EFD72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45" name="円/楕円 619">
                      <a:extLst>
                        <a:ext uri="{FF2B5EF4-FFF2-40B4-BE49-F238E27FC236}">
                          <a16:creationId xmlns:a16="http://schemas.microsoft.com/office/drawing/2014/main" id="{BD99EF62-5CAE-4C5E-9C45-A6354968F6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43" name="円/楕円 617">
                    <a:extLst>
                      <a:ext uri="{FF2B5EF4-FFF2-40B4-BE49-F238E27FC236}">
                        <a16:creationId xmlns:a16="http://schemas.microsoft.com/office/drawing/2014/main" id="{20AB48B9-7FA9-469F-AA81-16C141A854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31" name="円/楕円 609">
                  <a:extLst>
                    <a:ext uri="{FF2B5EF4-FFF2-40B4-BE49-F238E27FC236}">
                      <a16:creationId xmlns:a16="http://schemas.microsoft.com/office/drawing/2014/main" id="{5E382A8B-013A-4792-857F-A868CD9EDF28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2" name="円/楕円 610">
                  <a:extLst>
                    <a:ext uri="{FF2B5EF4-FFF2-40B4-BE49-F238E27FC236}">
                      <a16:creationId xmlns:a16="http://schemas.microsoft.com/office/drawing/2014/main" id="{4CA188C9-061E-4F39-8C74-1F525731A525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3" name="円/楕円 611">
                  <a:extLst>
                    <a:ext uri="{FF2B5EF4-FFF2-40B4-BE49-F238E27FC236}">
                      <a16:creationId xmlns:a16="http://schemas.microsoft.com/office/drawing/2014/main" id="{A4F9AAC2-A602-4563-B03E-AB2AE6D28F8C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4" name="フリーフォーム 612">
                  <a:extLst>
                    <a:ext uri="{FF2B5EF4-FFF2-40B4-BE49-F238E27FC236}">
                      <a16:creationId xmlns:a16="http://schemas.microsoft.com/office/drawing/2014/main" id="{984E6838-7825-47D6-9736-38DD04572367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5" name="月 1134">
                  <a:extLst>
                    <a:ext uri="{FF2B5EF4-FFF2-40B4-BE49-F238E27FC236}">
                      <a16:creationId xmlns:a16="http://schemas.microsoft.com/office/drawing/2014/main" id="{006A26FC-15A0-4A4B-9CBF-5E67FED68D62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6" name="月 1135">
                  <a:extLst>
                    <a:ext uri="{FF2B5EF4-FFF2-40B4-BE49-F238E27FC236}">
                      <a16:creationId xmlns:a16="http://schemas.microsoft.com/office/drawing/2014/main" id="{EE644B48-3BFA-439B-8B1C-434BAB2B3893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7" name="月 1136">
                  <a:extLst>
                    <a:ext uri="{FF2B5EF4-FFF2-40B4-BE49-F238E27FC236}">
                      <a16:creationId xmlns:a16="http://schemas.microsoft.com/office/drawing/2014/main" id="{DFEE653C-FBBD-49FF-AC01-80B6C88E86F9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8" name="月 1137">
                  <a:extLst>
                    <a:ext uri="{FF2B5EF4-FFF2-40B4-BE49-F238E27FC236}">
                      <a16:creationId xmlns:a16="http://schemas.microsoft.com/office/drawing/2014/main" id="{FC609C78-7840-474C-881C-1B4D446A2C71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9" name="月 1138">
                  <a:extLst>
                    <a:ext uri="{FF2B5EF4-FFF2-40B4-BE49-F238E27FC236}">
                      <a16:creationId xmlns:a16="http://schemas.microsoft.com/office/drawing/2014/main" id="{BE3F584E-A783-4941-9D76-66E81CC69AEC}"/>
                    </a:ext>
                  </a:extLst>
                </p:cNvPr>
                <p:cNvSpPr/>
                <p:nvPr/>
              </p:nvSpPr>
              <p:spPr>
                <a:xfrm rot="162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0" name="月 1139">
                  <a:extLst>
                    <a:ext uri="{FF2B5EF4-FFF2-40B4-BE49-F238E27FC236}">
                      <a16:creationId xmlns:a16="http://schemas.microsoft.com/office/drawing/2014/main" id="{0DBA9B9D-F55E-443E-8333-DA97BC12D38B}"/>
                    </a:ext>
                  </a:extLst>
                </p:cNvPr>
                <p:cNvSpPr/>
                <p:nvPr/>
              </p:nvSpPr>
              <p:spPr>
                <a:xfrm rot="162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1CACD4CE-D967-4434-8BB8-8A68EE049A5B}"/>
                </a:ext>
              </a:extLst>
            </p:cNvPr>
            <p:cNvGrpSpPr/>
            <p:nvPr/>
          </p:nvGrpSpPr>
          <p:grpSpPr>
            <a:xfrm>
              <a:off x="8007891" y="5660361"/>
              <a:ext cx="1228625" cy="792913"/>
              <a:chOff x="758629" y="814179"/>
              <a:chExt cx="1228625" cy="792913"/>
            </a:xfrm>
          </p:grpSpPr>
          <p:sp>
            <p:nvSpPr>
              <p:cNvPr id="1117" name="楕円 7">
                <a:extLst>
                  <a:ext uri="{FF2B5EF4-FFF2-40B4-BE49-F238E27FC236}">
                    <a16:creationId xmlns:a16="http://schemas.microsoft.com/office/drawing/2014/main" id="{599725F5-A68E-46B2-9BDB-5FF0F4CB6EF6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8" name="楕円 7">
                <a:extLst>
                  <a:ext uri="{FF2B5EF4-FFF2-40B4-BE49-F238E27FC236}">
                    <a16:creationId xmlns:a16="http://schemas.microsoft.com/office/drawing/2014/main" id="{5BDED539-145A-4D87-B518-D962A0D0F257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9" name="楕円 7">
                <a:extLst>
                  <a:ext uri="{FF2B5EF4-FFF2-40B4-BE49-F238E27FC236}">
                    <a16:creationId xmlns:a16="http://schemas.microsoft.com/office/drawing/2014/main" id="{A3B682E4-4B3C-4F9A-857F-6685077060F8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0" name="楕円 7">
                <a:extLst>
                  <a:ext uri="{FF2B5EF4-FFF2-40B4-BE49-F238E27FC236}">
                    <a16:creationId xmlns:a16="http://schemas.microsoft.com/office/drawing/2014/main" id="{5BE6A309-D431-470B-A513-6474B8BBE034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3E144362-3E6F-41AA-AB8A-DE0C8F2080C2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C00FCC44-204E-4222-BEAD-73E363A8553E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80E2B15D-D18C-4ABA-A5BC-6EDEC30CC86C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2915CCCC-2543-44D2-AEEB-BBFAB8C3FD2F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718610E1-05DC-4FE0-893D-3E52E94874BA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B4BD0E55-15D3-428A-8A1B-0AC75D660EF6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E2FB9E65-CB55-42A7-9AC9-559981721A4B}"/>
                </a:ext>
              </a:extLst>
            </p:cNvPr>
            <p:cNvGrpSpPr/>
            <p:nvPr/>
          </p:nvGrpSpPr>
          <p:grpSpPr>
            <a:xfrm rot="704417" flipH="1">
              <a:off x="8741500" y="5157445"/>
              <a:ext cx="1087038" cy="1527909"/>
              <a:chOff x="797627" y="3801126"/>
              <a:chExt cx="1087038" cy="1527909"/>
            </a:xfrm>
          </p:grpSpPr>
          <p:sp>
            <p:nvSpPr>
              <p:cNvPr id="1114" name="フリーフォーム 200">
                <a:extLst>
                  <a:ext uri="{FF2B5EF4-FFF2-40B4-BE49-F238E27FC236}">
                    <a16:creationId xmlns:a16="http://schemas.microsoft.com/office/drawing/2014/main" id="{EECF9EB3-CED1-4DA9-95F8-B467759D283A}"/>
                  </a:ext>
                </a:extLst>
              </p:cNvPr>
              <p:cNvSpPr/>
              <p:nvPr/>
            </p:nvSpPr>
            <p:spPr>
              <a:xfrm rot="18310289">
                <a:off x="1414085" y="387366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5" name="台形 1114">
                <a:extLst>
                  <a:ext uri="{FF2B5EF4-FFF2-40B4-BE49-F238E27FC236}">
                    <a16:creationId xmlns:a16="http://schemas.microsoft.com/office/drawing/2014/main" id="{054FBDD4-9CBF-45F0-950E-BD2189B7FFDC}"/>
                  </a:ext>
                </a:extLst>
              </p:cNvPr>
              <p:cNvSpPr/>
              <p:nvPr/>
            </p:nvSpPr>
            <p:spPr>
              <a:xfrm rot="2700000">
                <a:off x="1340525" y="4127422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16" name="フリーフォーム 202">
                <a:extLst>
                  <a:ext uri="{FF2B5EF4-FFF2-40B4-BE49-F238E27FC236}">
                    <a16:creationId xmlns:a16="http://schemas.microsoft.com/office/drawing/2014/main" id="{8A52B406-893C-4F90-934B-952D14C6A650}"/>
                  </a:ext>
                </a:extLst>
              </p:cNvPr>
              <p:cNvSpPr/>
              <p:nvPr/>
            </p:nvSpPr>
            <p:spPr>
              <a:xfrm rot="13500000">
                <a:off x="830745" y="4338315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54" name="グループ化 1153">
            <a:extLst>
              <a:ext uri="{FF2B5EF4-FFF2-40B4-BE49-F238E27FC236}">
                <a16:creationId xmlns:a16="http://schemas.microsoft.com/office/drawing/2014/main" id="{F16AF490-36D4-40EB-958C-96D9BAA54119}"/>
              </a:ext>
            </a:extLst>
          </p:cNvPr>
          <p:cNvGrpSpPr/>
          <p:nvPr/>
        </p:nvGrpSpPr>
        <p:grpSpPr>
          <a:xfrm>
            <a:off x="647233" y="4759427"/>
            <a:ext cx="1240221" cy="1546914"/>
            <a:chOff x="598179" y="5039724"/>
            <a:chExt cx="1981669" cy="2471714"/>
          </a:xfrm>
        </p:grpSpPr>
        <p:sp>
          <p:nvSpPr>
            <p:cNvPr id="1155" name="フリーフォーム: 図形 1154">
              <a:extLst>
                <a:ext uri="{FF2B5EF4-FFF2-40B4-BE49-F238E27FC236}">
                  <a16:creationId xmlns:a16="http://schemas.microsoft.com/office/drawing/2014/main" id="{FA44D2B6-8BA9-4E8D-9046-22F813124463}"/>
                </a:ext>
              </a:extLst>
            </p:cNvPr>
            <p:cNvSpPr/>
            <p:nvPr/>
          </p:nvSpPr>
          <p:spPr>
            <a:xfrm>
              <a:off x="627420" y="6625044"/>
              <a:ext cx="268633" cy="886394"/>
            </a:xfrm>
            <a:custGeom>
              <a:avLst/>
              <a:gdLst>
                <a:gd name="connsiteX0" fmla="*/ 120984 w 268633"/>
                <a:gd name="connsiteY0" fmla="*/ 0 h 886394"/>
                <a:gd name="connsiteX1" fmla="*/ 268633 w 268633"/>
                <a:gd name="connsiteY1" fmla="*/ 0 h 886394"/>
                <a:gd name="connsiteX2" fmla="*/ 268633 w 268633"/>
                <a:gd name="connsiteY2" fmla="*/ 886394 h 886394"/>
                <a:gd name="connsiteX3" fmla="*/ 0 w 268633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633" h="886394">
                  <a:moveTo>
                    <a:pt x="120984" y="0"/>
                  </a:moveTo>
                  <a:lnTo>
                    <a:pt x="268633" y="0"/>
                  </a:lnTo>
                  <a:lnTo>
                    <a:pt x="268633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156" name="グループ化 1155">
              <a:extLst>
                <a:ext uri="{FF2B5EF4-FFF2-40B4-BE49-F238E27FC236}">
                  <a16:creationId xmlns:a16="http://schemas.microsoft.com/office/drawing/2014/main" id="{A86203E1-8387-401B-B9FE-5167761F8CA9}"/>
                </a:ext>
              </a:extLst>
            </p:cNvPr>
            <p:cNvGrpSpPr/>
            <p:nvPr/>
          </p:nvGrpSpPr>
          <p:grpSpPr>
            <a:xfrm>
              <a:off x="598179" y="5039724"/>
              <a:ext cx="1445730" cy="2471713"/>
              <a:chOff x="425492" y="1797596"/>
              <a:chExt cx="1445730" cy="2471713"/>
            </a:xfrm>
          </p:grpSpPr>
          <p:grpSp>
            <p:nvGrpSpPr>
              <p:cNvPr id="1172" name="グループ化 1171">
                <a:extLst>
                  <a:ext uri="{FF2B5EF4-FFF2-40B4-BE49-F238E27FC236}">
                    <a16:creationId xmlns:a16="http://schemas.microsoft.com/office/drawing/2014/main" id="{13C16C57-F7B5-4AA9-A0EE-D8A2E4B2F799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18D5B9D1-0AA6-42B7-90A8-7E8B66F86157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9" name="片側の 2 つの角を丸めた四角形 35">
                  <a:extLst>
                    <a:ext uri="{FF2B5EF4-FFF2-40B4-BE49-F238E27FC236}">
                      <a16:creationId xmlns:a16="http://schemas.microsoft.com/office/drawing/2014/main" id="{8DC455C6-5290-475A-8A38-BAD42FB7424C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0" name="片側の 2 つの角を丸めた四角形 46">
                  <a:extLst>
                    <a:ext uri="{FF2B5EF4-FFF2-40B4-BE49-F238E27FC236}">
                      <a16:creationId xmlns:a16="http://schemas.microsoft.com/office/drawing/2014/main" id="{6E372D70-1DAF-4DC0-A633-7916174DFA8F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1" name="正方形/長方形 1190">
                  <a:extLst>
                    <a:ext uri="{FF2B5EF4-FFF2-40B4-BE49-F238E27FC236}">
                      <a16:creationId xmlns:a16="http://schemas.microsoft.com/office/drawing/2014/main" id="{4E016604-5C55-4135-BB69-F16D44E293FA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2" name="円/楕円 49">
                  <a:extLst>
                    <a:ext uri="{FF2B5EF4-FFF2-40B4-BE49-F238E27FC236}">
                      <a16:creationId xmlns:a16="http://schemas.microsoft.com/office/drawing/2014/main" id="{583B1518-2FDA-4E81-9097-C267C2FAEF25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3" name="円/楕円 50">
                  <a:extLst>
                    <a:ext uri="{FF2B5EF4-FFF2-40B4-BE49-F238E27FC236}">
                      <a16:creationId xmlns:a16="http://schemas.microsoft.com/office/drawing/2014/main" id="{8A7D674E-3A4D-4BE2-932E-367ABDEEC40C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4" name="円/楕円 51">
                  <a:extLst>
                    <a:ext uri="{FF2B5EF4-FFF2-40B4-BE49-F238E27FC236}">
                      <a16:creationId xmlns:a16="http://schemas.microsoft.com/office/drawing/2014/main" id="{437E58DF-CC89-480E-932D-212E1F45B763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95" name="グループ化 1194">
                  <a:extLst>
                    <a:ext uri="{FF2B5EF4-FFF2-40B4-BE49-F238E27FC236}">
                      <a16:creationId xmlns:a16="http://schemas.microsoft.com/office/drawing/2014/main" id="{4B4A355C-01AF-4899-834A-2F6E14D8D3DC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1196" name="二等辺三角形 1195">
                    <a:extLst>
                      <a:ext uri="{FF2B5EF4-FFF2-40B4-BE49-F238E27FC236}">
                        <a16:creationId xmlns:a16="http://schemas.microsoft.com/office/drawing/2014/main" id="{6254327D-0DD1-4381-9691-4AA0AF5D1C0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97" name="二等辺三角形 1196">
                    <a:extLst>
                      <a:ext uri="{FF2B5EF4-FFF2-40B4-BE49-F238E27FC236}">
                        <a16:creationId xmlns:a16="http://schemas.microsoft.com/office/drawing/2014/main" id="{ADDDCB60-6143-46DC-B936-47AF5749A69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73" name="グループ化 1172">
                <a:extLst>
                  <a:ext uri="{FF2B5EF4-FFF2-40B4-BE49-F238E27FC236}">
                    <a16:creationId xmlns:a16="http://schemas.microsoft.com/office/drawing/2014/main" id="{3E035500-1B1D-47F6-9B14-558E4B24F932}"/>
                  </a:ext>
                </a:extLst>
              </p:cNvPr>
              <p:cNvGrpSpPr/>
              <p:nvPr/>
            </p:nvGrpSpPr>
            <p:grpSpPr>
              <a:xfrm>
                <a:off x="425492" y="1797596"/>
                <a:ext cx="1445730" cy="1312714"/>
                <a:chOff x="6723075" y="333632"/>
                <a:chExt cx="891722" cy="809678"/>
              </a:xfrm>
            </p:grpSpPr>
            <p:sp>
              <p:nvSpPr>
                <p:cNvPr id="1174" name="円/楕円 568">
                  <a:extLst>
                    <a:ext uri="{FF2B5EF4-FFF2-40B4-BE49-F238E27FC236}">
                      <a16:creationId xmlns:a16="http://schemas.microsoft.com/office/drawing/2014/main" id="{2D43B653-C76E-4754-BFBC-FE6B4C32C239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75" name="グループ化 1174">
                  <a:extLst>
                    <a:ext uri="{FF2B5EF4-FFF2-40B4-BE49-F238E27FC236}">
                      <a16:creationId xmlns:a16="http://schemas.microsoft.com/office/drawing/2014/main" id="{563178C4-6148-417D-9D9F-BA938128F154}"/>
                    </a:ext>
                  </a:extLst>
                </p:cNvPr>
                <p:cNvGrpSpPr/>
                <p:nvPr/>
              </p:nvGrpSpPr>
              <p:grpSpPr>
                <a:xfrm>
                  <a:off x="6723075" y="333632"/>
                  <a:ext cx="891722" cy="809678"/>
                  <a:chOff x="2791855" y="2017486"/>
                  <a:chExt cx="1150919" cy="1045027"/>
                </a:xfrm>
                <a:solidFill>
                  <a:srgbClr val="FFCC99"/>
                </a:solidFill>
              </p:grpSpPr>
              <p:grpSp>
                <p:nvGrpSpPr>
                  <p:cNvPr id="1181" name="グループ化 1180">
                    <a:extLst>
                      <a:ext uri="{FF2B5EF4-FFF2-40B4-BE49-F238E27FC236}">
                        <a16:creationId xmlns:a16="http://schemas.microsoft.com/office/drawing/2014/main" id="{15CE6C10-1684-4D5E-9EC2-51964EAC7A9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86" name="円/楕円 591">
                      <a:extLst>
                        <a:ext uri="{FF2B5EF4-FFF2-40B4-BE49-F238E27FC236}">
                          <a16:creationId xmlns:a16="http://schemas.microsoft.com/office/drawing/2014/main" id="{18281ED2-A331-452D-AB14-D743C075A8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87" name="円/楕円 592">
                      <a:extLst>
                        <a:ext uri="{FF2B5EF4-FFF2-40B4-BE49-F238E27FC236}">
                          <a16:creationId xmlns:a16="http://schemas.microsoft.com/office/drawing/2014/main" id="{05734654-3E71-4EB0-85BF-6730F4929E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82" name="グループ化 1181">
                    <a:extLst>
                      <a:ext uri="{FF2B5EF4-FFF2-40B4-BE49-F238E27FC236}">
                        <a16:creationId xmlns:a16="http://schemas.microsoft.com/office/drawing/2014/main" id="{AD3502E6-9D4B-47BB-A438-A43305CD6A1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84" name="円/楕円 589">
                      <a:extLst>
                        <a:ext uri="{FF2B5EF4-FFF2-40B4-BE49-F238E27FC236}">
                          <a16:creationId xmlns:a16="http://schemas.microsoft.com/office/drawing/2014/main" id="{08D45C8E-65DE-43F6-92B4-6EA59DC38B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85" name="円/楕円 590">
                      <a:extLst>
                        <a:ext uri="{FF2B5EF4-FFF2-40B4-BE49-F238E27FC236}">
                          <a16:creationId xmlns:a16="http://schemas.microsoft.com/office/drawing/2014/main" id="{BF6759F3-05AC-4605-B64A-F59A1D1A15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83" name="円/楕円 588">
                    <a:extLst>
                      <a:ext uri="{FF2B5EF4-FFF2-40B4-BE49-F238E27FC236}">
                        <a16:creationId xmlns:a16="http://schemas.microsoft.com/office/drawing/2014/main" id="{84EED629-F3C2-4ABE-B07B-D581D1155691}"/>
                      </a:ext>
                    </a:extLst>
                  </p:cNvPr>
                  <p:cNvSpPr/>
                  <p:nvPr/>
                </p:nvSpPr>
                <p:spPr>
                  <a:xfrm>
                    <a:off x="2902856" y="2017486"/>
                    <a:ext cx="928915" cy="1045027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76" name="円/楕円 576">
                  <a:extLst>
                    <a:ext uri="{FF2B5EF4-FFF2-40B4-BE49-F238E27FC236}">
                      <a16:creationId xmlns:a16="http://schemas.microsoft.com/office/drawing/2014/main" id="{501910FC-3DE7-4BB9-8F28-8BE88A880C0D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7" name="円/楕円 577">
                  <a:extLst>
                    <a:ext uri="{FF2B5EF4-FFF2-40B4-BE49-F238E27FC236}">
                      <a16:creationId xmlns:a16="http://schemas.microsoft.com/office/drawing/2014/main" id="{68E1F405-1702-40E4-8B2C-DBA36D949AE4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8" name="月 1177">
                  <a:extLst>
                    <a:ext uri="{FF2B5EF4-FFF2-40B4-BE49-F238E27FC236}">
                      <a16:creationId xmlns:a16="http://schemas.microsoft.com/office/drawing/2014/main" id="{8BE00661-0F87-44F1-B72F-08CC0FB929D2}"/>
                    </a:ext>
                  </a:extLst>
                </p:cNvPr>
                <p:cNvSpPr/>
                <p:nvPr/>
              </p:nvSpPr>
              <p:spPr>
                <a:xfrm rot="162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9" name="月 1178">
                  <a:extLst>
                    <a:ext uri="{FF2B5EF4-FFF2-40B4-BE49-F238E27FC236}">
                      <a16:creationId xmlns:a16="http://schemas.microsoft.com/office/drawing/2014/main" id="{19B2DC24-D9B2-49D1-8216-5ED35D4C3E53}"/>
                    </a:ext>
                  </a:extLst>
                </p:cNvPr>
                <p:cNvSpPr/>
                <p:nvPr/>
              </p:nvSpPr>
              <p:spPr>
                <a:xfrm rot="162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0" name="円/楕円 576">
                  <a:extLst>
                    <a:ext uri="{FF2B5EF4-FFF2-40B4-BE49-F238E27FC236}">
                      <a16:creationId xmlns:a16="http://schemas.microsoft.com/office/drawing/2014/main" id="{51A942BF-5E7E-4E47-837E-F8DB755F5B15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57" name="グループ化 1156">
              <a:extLst>
                <a:ext uri="{FF2B5EF4-FFF2-40B4-BE49-F238E27FC236}">
                  <a16:creationId xmlns:a16="http://schemas.microsoft.com/office/drawing/2014/main" id="{53633547-75D4-4213-8551-22C4FEABF6EF}"/>
                </a:ext>
              </a:extLst>
            </p:cNvPr>
            <p:cNvGrpSpPr/>
            <p:nvPr/>
          </p:nvGrpSpPr>
          <p:grpSpPr>
            <a:xfrm>
              <a:off x="758629" y="5579854"/>
              <a:ext cx="1228625" cy="792913"/>
              <a:chOff x="758629" y="814179"/>
              <a:chExt cx="1228625" cy="792913"/>
            </a:xfrm>
          </p:grpSpPr>
          <p:sp>
            <p:nvSpPr>
              <p:cNvPr id="1162" name="楕円 7">
                <a:extLst>
                  <a:ext uri="{FF2B5EF4-FFF2-40B4-BE49-F238E27FC236}">
                    <a16:creationId xmlns:a16="http://schemas.microsoft.com/office/drawing/2014/main" id="{A74DFD4F-485E-4492-A30F-B0503AF62EB4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3" name="楕円 7">
                <a:extLst>
                  <a:ext uri="{FF2B5EF4-FFF2-40B4-BE49-F238E27FC236}">
                    <a16:creationId xmlns:a16="http://schemas.microsoft.com/office/drawing/2014/main" id="{214FD147-CE1E-4914-8DA2-FF79F0918565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4" name="楕円 7">
                <a:extLst>
                  <a:ext uri="{FF2B5EF4-FFF2-40B4-BE49-F238E27FC236}">
                    <a16:creationId xmlns:a16="http://schemas.microsoft.com/office/drawing/2014/main" id="{7FE3CE93-01D3-41BD-A393-A9C4F44071E7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5" name="楕円 7">
                <a:extLst>
                  <a:ext uri="{FF2B5EF4-FFF2-40B4-BE49-F238E27FC236}">
                    <a16:creationId xmlns:a16="http://schemas.microsoft.com/office/drawing/2014/main" id="{DE6C34D1-07B3-4E15-A6BF-8ED4A14F649C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66" name="グループ化 1165">
                <a:extLst>
                  <a:ext uri="{FF2B5EF4-FFF2-40B4-BE49-F238E27FC236}">
                    <a16:creationId xmlns:a16="http://schemas.microsoft.com/office/drawing/2014/main" id="{58B0C9B1-A5DD-4D90-9241-7DF7F2C181A4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1167" name="フリーフォーム: 図形 1166">
                  <a:extLst>
                    <a:ext uri="{FF2B5EF4-FFF2-40B4-BE49-F238E27FC236}">
                      <a16:creationId xmlns:a16="http://schemas.microsoft.com/office/drawing/2014/main" id="{3570D662-6579-4AA8-9744-B9528A0F41CD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A1949927-D674-4431-B489-669AE05AD1CF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8B899499-86ED-4048-99D9-CE4AD0313A52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3DD8B0B5-EB41-4CA9-8B84-26DE7CB8F8C3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6BAA5095-9F5C-43E9-B976-D172F213BEF5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58" name="グループ化 1157">
              <a:extLst>
                <a:ext uri="{FF2B5EF4-FFF2-40B4-BE49-F238E27FC236}">
                  <a16:creationId xmlns:a16="http://schemas.microsoft.com/office/drawing/2014/main" id="{5F207E3E-9C16-4C84-8F21-350C130BD21E}"/>
                </a:ext>
              </a:extLst>
            </p:cNvPr>
            <p:cNvGrpSpPr/>
            <p:nvPr/>
          </p:nvGrpSpPr>
          <p:grpSpPr>
            <a:xfrm rot="704417" flipH="1">
              <a:off x="1492810" y="5143267"/>
              <a:ext cx="1087038" cy="1527908"/>
              <a:chOff x="819085" y="3805586"/>
              <a:chExt cx="1087038" cy="1527908"/>
            </a:xfrm>
          </p:grpSpPr>
          <p:sp>
            <p:nvSpPr>
              <p:cNvPr id="1159" name="フリーフォーム 200">
                <a:extLst>
                  <a:ext uri="{FF2B5EF4-FFF2-40B4-BE49-F238E27FC236}">
                    <a16:creationId xmlns:a16="http://schemas.microsoft.com/office/drawing/2014/main" id="{20EEA85C-AFEF-4EAB-9221-AE17B384F5C9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60" name="台形 1159">
                <a:extLst>
                  <a:ext uri="{FF2B5EF4-FFF2-40B4-BE49-F238E27FC236}">
                    <a16:creationId xmlns:a16="http://schemas.microsoft.com/office/drawing/2014/main" id="{74FEDD67-4FC7-476E-B2E1-6E28C0C0B73B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161" name="フリーフォーム 202">
                <a:extLst>
                  <a:ext uri="{FF2B5EF4-FFF2-40B4-BE49-F238E27FC236}">
                    <a16:creationId xmlns:a16="http://schemas.microsoft.com/office/drawing/2014/main" id="{2100E832-E7D6-45B2-8670-B2F13F5A46F6}"/>
                  </a:ext>
                </a:extLst>
              </p:cNvPr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1198" name="グループ化 1197">
            <a:extLst>
              <a:ext uri="{FF2B5EF4-FFF2-40B4-BE49-F238E27FC236}">
                <a16:creationId xmlns:a16="http://schemas.microsoft.com/office/drawing/2014/main" id="{92B6FAE7-1C3A-4B7C-BC7E-80C3374B785E}"/>
              </a:ext>
            </a:extLst>
          </p:cNvPr>
          <p:cNvGrpSpPr/>
          <p:nvPr/>
        </p:nvGrpSpPr>
        <p:grpSpPr>
          <a:xfrm>
            <a:off x="2500879" y="4717059"/>
            <a:ext cx="1241374" cy="1589282"/>
            <a:chOff x="2425590" y="4972027"/>
            <a:chExt cx="1983511" cy="2539411"/>
          </a:xfrm>
        </p:grpSpPr>
        <p:sp>
          <p:nvSpPr>
            <p:cNvPr id="1199" name="フリーフォーム: 図形 1198">
              <a:extLst>
                <a:ext uri="{FF2B5EF4-FFF2-40B4-BE49-F238E27FC236}">
                  <a16:creationId xmlns:a16="http://schemas.microsoft.com/office/drawing/2014/main" id="{08342DA3-B551-48F1-A998-C8ECCE79A023}"/>
                </a:ext>
              </a:extLst>
            </p:cNvPr>
            <p:cNvSpPr/>
            <p:nvPr/>
          </p:nvSpPr>
          <p:spPr>
            <a:xfrm>
              <a:off x="2456220" y="6625044"/>
              <a:ext cx="261013" cy="886394"/>
            </a:xfrm>
            <a:custGeom>
              <a:avLst/>
              <a:gdLst>
                <a:gd name="connsiteX0" fmla="*/ 120984 w 261013"/>
                <a:gd name="connsiteY0" fmla="*/ 0 h 886394"/>
                <a:gd name="connsiteX1" fmla="*/ 261013 w 261013"/>
                <a:gd name="connsiteY1" fmla="*/ 0 h 886394"/>
                <a:gd name="connsiteX2" fmla="*/ 261013 w 261013"/>
                <a:gd name="connsiteY2" fmla="*/ 886394 h 886394"/>
                <a:gd name="connsiteX3" fmla="*/ 0 w 261013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1013" h="886394">
                  <a:moveTo>
                    <a:pt x="120984" y="0"/>
                  </a:moveTo>
                  <a:lnTo>
                    <a:pt x="261013" y="0"/>
                  </a:lnTo>
                  <a:lnTo>
                    <a:pt x="261013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200" name="グループ化 1199">
              <a:extLst>
                <a:ext uri="{FF2B5EF4-FFF2-40B4-BE49-F238E27FC236}">
                  <a16:creationId xmlns:a16="http://schemas.microsoft.com/office/drawing/2014/main" id="{BF04031F-DFCC-4B11-8D07-118C1B7E98FB}"/>
                </a:ext>
              </a:extLst>
            </p:cNvPr>
            <p:cNvGrpSpPr/>
            <p:nvPr/>
          </p:nvGrpSpPr>
          <p:grpSpPr>
            <a:xfrm>
              <a:off x="2425590" y="4972027"/>
              <a:ext cx="1445730" cy="2539410"/>
              <a:chOff x="2252903" y="1729899"/>
              <a:chExt cx="1445730" cy="2539410"/>
            </a:xfrm>
          </p:grpSpPr>
          <p:grpSp>
            <p:nvGrpSpPr>
              <p:cNvPr id="1216" name="グループ化 1215">
                <a:extLst>
                  <a:ext uri="{FF2B5EF4-FFF2-40B4-BE49-F238E27FC236}">
                    <a16:creationId xmlns:a16="http://schemas.microsoft.com/office/drawing/2014/main" id="{4D5FDD7A-7871-465C-BEBC-FCC425DD27D0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1240" name="片側の 2 つの角を丸めた四角形 26">
                  <a:extLst>
                    <a:ext uri="{FF2B5EF4-FFF2-40B4-BE49-F238E27FC236}">
                      <a16:creationId xmlns:a16="http://schemas.microsoft.com/office/drawing/2014/main" id="{708AB901-498E-43C9-AB2D-2FEB1BE57C6D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1" name="台形 1240">
                  <a:extLst>
                    <a:ext uri="{FF2B5EF4-FFF2-40B4-BE49-F238E27FC236}">
                      <a16:creationId xmlns:a16="http://schemas.microsoft.com/office/drawing/2014/main" id="{8134E92C-FB99-4497-BE85-2E15ABAEA9F3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B0F99370-1C64-4580-B4C9-4EEC59BA6C4A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7AF72F79-8ABB-403D-B1B1-2D423892B6C7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17" name="グループ化 1216">
                <a:extLst>
                  <a:ext uri="{FF2B5EF4-FFF2-40B4-BE49-F238E27FC236}">
                    <a16:creationId xmlns:a16="http://schemas.microsoft.com/office/drawing/2014/main" id="{5B86D389-97CF-477D-ACFC-06D81135F2C3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1218" name="グループ化 1217">
                  <a:extLst>
                    <a:ext uri="{FF2B5EF4-FFF2-40B4-BE49-F238E27FC236}">
                      <a16:creationId xmlns:a16="http://schemas.microsoft.com/office/drawing/2014/main" id="{2D7D48BC-861D-49DB-B951-217DB5089D25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1221" name="グループ化 1220">
                    <a:extLst>
                      <a:ext uri="{FF2B5EF4-FFF2-40B4-BE49-F238E27FC236}">
                        <a16:creationId xmlns:a16="http://schemas.microsoft.com/office/drawing/2014/main" id="{FF292F19-1969-4A16-958A-ADBA7EF028B2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1230" name="グループ化 1229">
                      <a:extLst>
                        <a:ext uri="{FF2B5EF4-FFF2-40B4-BE49-F238E27FC236}">
                          <a16:creationId xmlns:a16="http://schemas.microsoft.com/office/drawing/2014/main" id="{DFA84E38-C6C9-4803-82F0-D45FF3D9D7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1233" name="グループ化 1232">
                        <a:extLst>
                          <a:ext uri="{FF2B5EF4-FFF2-40B4-BE49-F238E27FC236}">
                            <a16:creationId xmlns:a16="http://schemas.microsoft.com/office/drawing/2014/main" id="{2A59114E-3454-4C7A-8119-37FC7D51D89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8" name="円/楕円 437">
                          <a:extLst>
                            <a:ext uri="{FF2B5EF4-FFF2-40B4-BE49-F238E27FC236}">
                              <a16:creationId xmlns:a16="http://schemas.microsoft.com/office/drawing/2014/main" id="{5BB684C4-8C6E-44B4-B818-D9E197D12B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239" name="円/楕円 438">
                          <a:extLst>
                            <a:ext uri="{FF2B5EF4-FFF2-40B4-BE49-F238E27FC236}">
                              <a16:creationId xmlns:a16="http://schemas.microsoft.com/office/drawing/2014/main" id="{D86DA01C-F7EE-434A-BE49-9AF05A47A6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1234" name="グループ化 1233">
                        <a:extLst>
                          <a:ext uri="{FF2B5EF4-FFF2-40B4-BE49-F238E27FC236}">
                            <a16:creationId xmlns:a16="http://schemas.microsoft.com/office/drawing/2014/main" id="{A4D20AE5-80FA-4818-B449-F5A2CC3A012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6" name="円/楕円 435">
                          <a:extLst>
                            <a:ext uri="{FF2B5EF4-FFF2-40B4-BE49-F238E27FC236}">
                              <a16:creationId xmlns:a16="http://schemas.microsoft.com/office/drawing/2014/main" id="{2276EA2C-0D70-4686-B068-1B8B734217C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237" name="円/楕円 436">
                          <a:extLst>
                            <a:ext uri="{FF2B5EF4-FFF2-40B4-BE49-F238E27FC236}">
                              <a16:creationId xmlns:a16="http://schemas.microsoft.com/office/drawing/2014/main" id="{9DE2C3CF-A200-42C8-B732-AF2B76E18F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1235" name="円/楕円 291">
                        <a:extLst>
                          <a:ext uri="{FF2B5EF4-FFF2-40B4-BE49-F238E27FC236}">
                            <a16:creationId xmlns:a16="http://schemas.microsoft.com/office/drawing/2014/main" id="{2D1A7003-A7FD-4F79-A3A8-1A4C8F08CE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FF0000"/>
                          </a:gs>
                          <a:gs pos="55000">
                            <a:srgbClr val="FFCC99">
                              <a:shade val="100000"/>
                              <a:satMod val="115000"/>
                            </a:srgbClr>
                          </a:gs>
                        </a:gsLst>
                        <a:path path="circle">
                          <a:fillToRect l="50000" t="50000" r="50000" b="50000"/>
                        </a:path>
                      </a:gra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231" name="円/楕円 428">
                      <a:extLst>
                        <a:ext uri="{FF2B5EF4-FFF2-40B4-BE49-F238E27FC236}">
                          <a16:creationId xmlns:a16="http://schemas.microsoft.com/office/drawing/2014/main" id="{D7F7701F-0FB1-4B11-87F5-DE6DEF0BA6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32" name="フリーフォーム 429">
                      <a:extLst>
                        <a:ext uri="{FF2B5EF4-FFF2-40B4-BE49-F238E27FC236}">
                          <a16:creationId xmlns:a16="http://schemas.microsoft.com/office/drawing/2014/main" id="{4FABEA49-43BC-4407-B943-F7A5F57B1B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22" name="グループ化 1221">
                    <a:extLst>
                      <a:ext uri="{FF2B5EF4-FFF2-40B4-BE49-F238E27FC236}">
                        <a16:creationId xmlns:a16="http://schemas.microsoft.com/office/drawing/2014/main" id="{8DE9ADFD-07B8-44EC-877D-11876CC36C90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228" name="円/楕円 27">
                      <a:extLst>
                        <a:ext uri="{FF2B5EF4-FFF2-40B4-BE49-F238E27FC236}">
                          <a16:creationId xmlns:a16="http://schemas.microsoft.com/office/drawing/2014/main" id="{A3EB3B3D-2DAB-4EEC-B6D4-3A0A4F72CFA2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29" name="円/楕円 27">
                      <a:extLst>
                        <a:ext uri="{FF2B5EF4-FFF2-40B4-BE49-F238E27FC236}">
                          <a16:creationId xmlns:a16="http://schemas.microsoft.com/office/drawing/2014/main" id="{7515EE1F-9B0B-45B4-9FEF-DAAE318DCF28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23" name="円/楕円 416">
                    <a:extLst>
                      <a:ext uri="{FF2B5EF4-FFF2-40B4-BE49-F238E27FC236}">
                        <a16:creationId xmlns:a16="http://schemas.microsoft.com/office/drawing/2014/main" id="{0584B4AF-2652-46A4-ABF5-6C0E5DAFB66B}"/>
                      </a:ext>
                    </a:extLst>
                  </p:cNvPr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224" name="グループ化 1223">
                    <a:extLst>
                      <a:ext uri="{FF2B5EF4-FFF2-40B4-BE49-F238E27FC236}">
                        <a16:creationId xmlns:a16="http://schemas.microsoft.com/office/drawing/2014/main" id="{C4C9B749-222B-44B2-8A85-ADBFBC3CCCA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1226" name="円/楕円 27">
                      <a:extLst>
                        <a:ext uri="{FF2B5EF4-FFF2-40B4-BE49-F238E27FC236}">
                          <a16:creationId xmlns:a16="http://schemas.microsoft.com/office/drawing/2014/main" id="{AD23F399-7071-495F-BE6E-300450F87BC2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27" name="円/楕円 27">
                      <a:extLst>
                        <a:ext uri="{FF2B5EF4-FFF2-40B4-BE49-F238E27FC236}">
                          <a16:creationId xmlns:a16="http://schemas.microsoft.com/office/drawing/2014/main" id="{260C22D3-3611-45A5-8865-2CB82DEFB27C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25" name="円/楕円 418">
                    <a:extLst>
                      <a:ext uri="{FF2B5EF4-FFF2-40B4-BE49-F238E27FC236}">
                        <a16:creationId xmlns:a16="http://schemas.microsoft.com/office/drawing/2014/main" id="{8ED5B294-D3AD-4BB4-9E1A-07AB8EBE7F69}"/>
                      </a:ext>
                    </a:extLst>
                  </p:cNvPr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19" name="月 1218">
                  <a:extLst>
                    <a:ext uri="{FF2B5EF4-FFF2-40B4-BE49-F238E27FC236}">
                      <a16:creationId xmlns:a16="http://schemas.microsoft.com/office/drawing/2014/main" id="{E24A770B-9B88-4878-A7CB-8AEE9B521391}"/>
                    </a:ext>
                  </a:extLst>
                </p:cNvPr>
                <p:cNvSpPr/>
                <p:nvPr/>
              </p:nvSpPr>
              <p:spPr>
                <a:xfrm rot="162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0" name="月 1219">
                  <a:extLst>
                    <a:ext uri="{FF2B5EF4-FFF2-40B4-BE49-F238E27FC236}">
                      <a16:creationId xmlns:a16="http://schemas.microsoft.com/office/drawing/2014/main" id="{FF494A47-5077-4C43-86FA-2AADB7DCC668}"/>
                    </a:ext>
                  </a:extLst>
                </p:cNvPr>
                <p:cNvSpPr/>
                <p:nvPr/>
              </p:nvSpPr>
              <p:spPr>
                <a:xfrm rot="162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201" name="グループ化 1200">
              <a:extLst>
                <a:ext uri="{FF2B5EF4-FFF2-40B4-BE49-F238E27FC236}">
                  <a16:creationId xmlns:a16="http://schemas.microsoft.com/office/drawing/2014/main" id="{69098CB1-E73C-44BA-BC73-7E99D0950223}"/>
                </a:ext>
              </a:extLst>
            </p:cNvPr>
            <p:cNvGrpSpPr/>
            <p:nvPr/>
          </p:nvGrpSpPr>
          <p:grpSpPr>
            <a:xfrm>
              <a:off x="2581079" y="5579854"/>
              <a:ext cx="1228625" cy="792913"/>
              <a:chOff x="758629" y="814179"/>
              <a:chExt cx="1228625" cy="792913"/>
            </a:xfrm>
          </p:grpSpPr>
          <p:sp>
            <p:nvSpPr>
              <p:cNvPr id="1206" name="楕円 7">
                <a:extLst>
                  <a:ext uri="{FF2B5EF4-FFF2-40B4-BE49-F238E27FC236}">
                    <a16:creationId xmlns:a16="http://schemas.microsoft.com/office/drawing/2014/main" id="{473CBAF0-AC43-4553-8C8E-1F4F5E89075F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7" name="楕円 7">
                <a:extLst>
                  <a:ext uri="{FF2B5EF4-FFF2-40B4-BE49-F238E27FC236}">
                    <a16:creationId xmlns:a16="http://schemas.microsoft.com/office/drawing/2014/main" id="{43E07D22-2A3F-4454-8B20-C997D1E41AE8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8" name="楕円 7">
                <a:extLst>
                  <a:ext uri="{FF2B5EF4-FFF2-40B4-BE49-F238E27FC236}">
                    <a16:creationId xmlns:a16="http://schemas.microsoft.com/office/drawing/2014/main" id="{A88FB1F4-FAA0-46AB-B5FC-7F3403EB48D4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9" name="楕円 7">
                <a:extLst>
                  <a:ext uri="{FF2B5EF4-FFF2-40B4-BE49-F238E27FC236}">
                    <a16:creationId xmlns:a16="http://schemas.microsoft.com/office/drawing/2014/main" id="{875987CE-FB12-4FE2-81FF-A0172C355EE5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10" name="グループ化 1209">
                <a:extLst>
                  <a:ext uri="{FF2B5EF4-FFF2-40B4-BE49-F238E27FC236}">
                    <a16:creationId xmlns:a16="http://schemas.microsoft.com/office/drawing/2014/main" id="{2EA6423D-A877-45E9-87FA-55949FC142DC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E5AD8D8C-343C-4950-BB3C-BD137222AF76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4BEF0D7C-88F5-424E-A910-344E09184396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72EB571E-8FB7-498E-AA32-5D70EDAF4900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4" name="フリーフォーム: 図形 1213">
                  <a:extLst>
                    <a:ext uri="{FF2B5EF4-FFF2-40B4-BE49-F238E27FC236}">
                      <a16:creationId xmlns:a16="http://schemas.microsoft.com/office/drawing/2014/main" id="{EB319417-2F26-439F-9D92-EAC78DDF52E8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5" name="フリーフォーム: 図形 1214">
                  <a:extLst>
                    <a:ext uri="{FF2B5EF4-FFF2-40B4-BE49-F238E27FC236}">
                      <a16:creationId xmlns:a16="http://schemas.microsoft.com/office/drawing/2014/main" id="{CCD3BC1C-9926-409A-8F70-FE4347576C48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02" name="グループ化 1201">
              <a:extLst>
                <a:ext uri="{FF2B5EF4-FFF2-40B4-BE49-F238E27FC236}">
                  <a16:creationId xmlns:a16="http://schemas.microsoft.com/office/drawing/2014/main" id="{4C560E68-A693-48C3-90D8-39604383E63D}"/>
                </a:ext>
              </a:extLst>
            </p:cNvPr>
            <p:cNvGrpSpPr/>
            <p:nvPr/>
          </p:nvGrpSpPr>
          <p:grpSpPr>
            <a:xfrm rot="704417" flipH="1">
              <a:off x="3322063" y="5147176"/>
              <a:ext cx="1087038" cy="1527909"/>
              <a:chOff x="797627" y="3801126"/>
              <a:chExt cx="1087038" cy="1527909"/>
            </a:xfrm>
          </p:grpSpPr>
          <p:sp>
            <p:nvSpPr>
              <p:cNvPr id="1203" name="フリーフォーム 200">
                <a:extLst>
                  <a:ext uri="{FF2B5EF4-FFF2-40B4-BE49-F238E27FC236}">
                    <a16:creationId xmlns:a16="http://schemas.microsoft.com/office/drawing/2014/main" id="{39A5C4F3-E20A-4C48-ADE0-065088DDFD21}"/>
                  </a:ext>
                </a:extLst>
              </p:cNvPr>
              <p:cNvSpPr/>
              <p:nvPr/>
            </p:nvSpPr>
            <p:spPr>
              <a:xfrm rot="18310289">
                <a:off x="1414085" y="387366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4" name="台形 1203">
                <a:extLst>
                  <a:ext uri="{FF2B5EF4-FFF2-40B4-BE49-F238E27FC236}">
                    <a16:creationId xmlns:a16="http://schemas.microsoft.com/office/drawing/2014/main" id="{5AC9180C-612C-409B-A33D-3C44E8DC9F45}"/>
                  </a:ext>
                </a:extLst>
              </p:cNvPr>
              <p:cNvSpPr/>
              <p:nvPr/>
            </p:nvSpPr>
            <p:spPr>
              <a:xfrm rot="2700000">
                <a:off x="1340525" y="4127422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05" name="フリーフォーム 202">
                <a:extLst>
                  <a:ext uri="{FF2B5EF4-FFF2-40B4-BE49-F238E27FC236}">
                    <a16:creationId xmlns:a16="http://schemas.microsoft.com/office/drawing/2014/main" id="{BEA4DA1B-46D4-4792-B5B9-F82FBDFE58BF}"/>
                  </a:ext>
                </a:extLst>
              </p:cNvPr>
              <p:cNvSpPr/>
              <p:nvPr/>
            </p:nvSpPr>
            <p:spPr>
              <a:xfrm rot="13500000">
                <a:off x="830745" y="4338315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ACB078B-D148-425E-A885-845EA31C9F84}"/>
              </a:ext>
            </a:extLst>
          </p:cNvPr>
          <p:cNvGrpSpPr/>
          <p:nvPr/>
        </p:nvGrpSpPr>
        <p:grpSpPr>
          <a:xfrm>
            <a:off x="763279" y="868645"/>
            <a:ext cx="904806" cy="1546917"/>
            <a:chOff x="598179" y="-602255"/>
            <a:chExt cx="1445730" cy="2471718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1476D3BC-ECD4-4E99-9F71-8BEBF2D6939D}"/>
                </a:ext>
              </a:extLst>
            </p:cNvPr>
            <p:cNvSpPr/>
            <p:nvPr/>
          </p:nvSpPr>
          <p:spPr>
            <a:xfrm>
              <a:off x="627419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4D79EC5-995F-4D54-B69D-E479B534549A}"/>
                </a:ext>
              </a:extLst>
            </p:cNvPr>
            <p:cNvGrpSpPr/>
            <p:nvPr/>
          </p:nvGrpSpPr>
          <p:grpSpPr>
            <a:xfrm>
              <a:off x="598179" y="-602255"/>
              <a:ext cx="1445730" cy="2471717"/>
              <a:chOff x="425492" y="1797592"/>
              <a:chExt cx="1445730" cy="2471717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D2519E8-9DEB-4389-AC79-5DB18CE53304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0DDFE544-5F88-4555-AB9B-E1D1D9A6C0D6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" name="片側の 2 つの角を丸めた四角形 35">
                  <a:extLst>
                    <a:ext uri="{FF2B5EF4-FFF2-40B4-BE49-F238E27FC236}">
                      <a16:creationId xmlns:a16="http://schemas.microsoft.com/office/drawing/2014/main" id="{E50A7464-D094-4BAA-95D8-69147800E659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" name="片側の 2 つの角を丸めた四角形 46">
                  <a:extLst>
                    <a:ext uri="{FF2B5EF4-FFF2-40B4-BE49-F238E27FC236}">
                      <a16:creationId xmlns:a16="http://schemas.microsoft.com/office/drawing/2014/main" id="{8B52CF83-8620-4299-92E0-C3A1E7B854B0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B752A4DB-0FAE-4FC8-94AC-FC1279EEDDE4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" name="円/楕円 49">
                  <a:extLst>
                    <a:ext uri="{FF2B5EF4-FFF2-40B4-BE49-F238E27FC236}">
                      <a16:creationId xmlns:a16="http://schemas.microsoft.com/office/drawing/2014/main" id="{C6A5FDF3-9C21-45A5-8C51-DFC85453A945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" name="円/楕円 50">
                  <a:extLst>
                    <a:ext uri="{FF2B5EF4-FFF2-40B4-BE49-F238E27FC236}">
                      <a16:creationId xmlns:a16="http://schemas.microsoft.com/office/drawing/2014/main" id="{B1E68F1A-4BF0-46E6-8A51-90F2C776C94B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" name="円/楕円 51">
                  <a:extLst>
                    <a:ext uri="{FF2B5EF4-FFF2-40B4-BE49-F238E27FC236}">
                      <a16:creationId xmlns:a16="http://schemas.microsoft.com/office/drawing/2014/main" id="{93520FE7-4186-447B-9AF8-6F37D70FB192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A52C711C-E12B-4195-9D53-A84D5F82C29F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40" name="二等辺三角形 39">
                    <a:extLst>
                      <a:ext uri="{FF2B5EF4-FFF2-40B4-BE49-F238E27FC236}">
                        <a16:creationId xmlns:a16="http://schemas.microsoft.com/office/drawing/2014/main" id="{658F2464-53F5-470F-909E-B5B0B2074CC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1" name="二等辺三角形 40">
                    <a:extLst>
                      <a:ext uri="{FF2B5EF4-FFF2-40B4-BE49-F238E27FC236}">
                        <a16:creationId xmlns:a16="http://schemas.microsoft.com/office/drawing/2014/main" id="{2DDB56A3-9DE6-422A-9861-F6B9F41E9FB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583B4C2C-C7F8-4DA4-9B2E-39AE6E91F536}"/>
                  </a:ext>
                </a:extLst>
              </p:cNvPr>
              <p:cNvGrpSpPr/>
              <p:nvPr/>
            </p:nvGrpSpPr>
            <p:grpSpPr>
              <a:xfrm>
                <a:off x="425492" y="1797592"/>
                <a:ext cx="1445730" cy="1312714"/>
                <a:chOff x="6723075" y="333630"/>
                <a:chExt cx="891722" cy="809678"/>
              </a:xfrm>
            </p:grpSpPr>
            <p:sp>
              <p:nvSpPr>
                <p:cNvPr id="18" name="円/楕円 568">
                  <a:extLst>
                    <a:ext uri="{FF2B5EF4-FFF2-40B4-BE49-F238E27FC236}">
                      <a16:creationId xmlns:a16="http://schemas.microsoft.com/office/drawing/2014/main" id="{8CB21784-BD88-41A1-AF09-421541357565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D7892365-CAC9-4FFA-8619-FF05CA674CF7}"/>
                    </a:ext>
                  </a:extLst>
                </p:cNvPr>
                <p:cNvGrpSpPr/>
                <p:nvPr/>
              </p:nvGrpSpPr>
              <p:grpSpPr>
                <a:xfrm>
                  <a:off x="6723075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BEB4E936-2F7C-4248-971E-AF337F30D42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" name="円/楕円 591">
                      <a:extLst>
                        <a:ext uri="{FF2B5EF4-FFF2-40B4-BE49-F238E27FC236}">
                          <a16:creationId xmlns:a16="http://schemas.microsoft.com/office/drawing/2014/main" id="{CC99C74A-C119-4279-8CFB-540132EDC8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1" name="円/楕円 592">
                      <a:extLst>
                        <a:ext uri="{FF2B5EF4-FFF2-40B4-BE49-F238E27FC236}">
                          <a16:creationId xmlns:a16="http://schemas.microsoft.com/office/drawing/2014/main" id="{2E12E230-E0D7-4A18-94FF-9F2F3D8C99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9F508FB2-0569-4731-8990-D62A1EC9C34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" name="円/楕円 589">
                      <a:extLst>
                        <a:ext uri="{FF2B5EF4-FFF2-40B4-BE49-F238E27FC236}">
                          <a16:creationId xmlns:a16="http://schemas.microsoft.com/office/drawing/2014/main" id="{6795E2D9-BCAC-4370-A5AA-598F0C7F49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9" name="円/楕円 590">
                      <a:extLst>
                        <a:ext uri="{FF2B5EF4-FFF2-40B4-BE49-F238E27FC236}">
                          <a16:creationId xmlns:a16="http://schemas.microsoft.com/office/drawing/2014/main" id="{4835515E-315D-4B76-B1E5-1FD6577D4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" name="円/楕円 588">
                    <a:extLst>
                      <a:ext uri="{FF2B5EF4-FFF2-40B4-BE49-F238E27FC236}">
                        <a16:creationId xmlns:a16="http://schemas.microsoft.com/office/drawing/2014/main" id="{66FF3F6E-B3FD-4229-AB16-FEBDE52C4A0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0" name="円/楕円 576">
                  <a:extLst>
                    <a:ext uri="{FF2B5EF4-FFF2-40B4-BE49-F238E27FC236}">
                      <a16:creationId xmlns:a16="http://schemas.microsoft.com/office/drawing/2014/main" id="{02FF7DF6-BBAE-4ACD-A74B-36A6FCC2675D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" name="円/楕円 577">
                  <a:extLst>
                    <a:ext uri="{FF2B5EF4-FFF2-40B4-BE49-F238E27FC236}">
                      <a16:creationId xmlns:a16="http://schemas.microsoft.com/office/drawing/2014/main" id="{833555F0-3446-443F-A6F4-98CB1D73D910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5BC7730D-CF02-41EC-AB2B-6273D9FBBAE2}"/>
                    </a:ext>
                  </a:extLst>
                </p:cNvPr>
                <p:cNvSpPr/>
                <p:nvPr/>
              </p:nvSpPr>
              <p:spPr>
                <a:xfrm rot="54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D0610903-51C0-4184-8983-B4C0776240CA}"/>
                    </a:ext>
                  </a:extLst>
                </p:cNvPr>
                <p:cNvSpPr/>
                <p:nvPr/>
              </p:nvSpPr>
              <p:spPr>
                <a:xfrm rot="54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" name="円/楕円 576">
                  <a:extLst>
                    <a:ext uri="{FF2B5EF4-FFF2-40B4-BE49-F238E27FC236}">
                      <a16:creationId xmlns:a16="http://schemas.microsoft.com/office/drawing/2014/main" id="{F410613C-3370-4FA7-814C-526868D79FA2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CBB9782-A088-4591-A63A-6C41180DC358}"/>
                </a:ext>
              </a:extLst>
            </p:cNvPr>
            <p:cNvGrpSpPr/>
            <p:nvPr/>
          </p:nvGrpSpPr>
          <p:grpSpPr>
            <a:xfrm>
              <a:off x="758629" y="-62121"/>
              <a:ext cx="1228625" cy="792913"/>
              <a:chOff x="758629" y="814179"/>
              <a:chExt cx="1228625" cy="792913"/>
            </a:xfrm>
          </p:grpSpPr>
          <p:sp>
            <p:nvSpPr>
              <p:cNvPr id="6" name="楕円 7">
                <a:extLst>
                  <a:ext uri="{FF2B5EF4-FFF2-40B4-BE49-F238E27FC236}">
                    <a16:creationId xmlns:a16="http://schemas.microsoft.com/office/drawing/2014/main" id="{103DFC3A-A1F7-4EE7-8975-DE92160F82E9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" name="楕円 7">
                <a:extLst>
                  <a:ext uri="{FF2B5EF4-FFF2-40B4-BE49-F238E27FC236}">
                    <a16:creationId xmlns:a16="http://schemas.microsoft.com/office/drawing/2014/main" id="{97F16785-EEE4-4EC1-B54B-6F286DD17A4E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710664D8-8B9D-46EE-A3B9-625A32958FFD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" name="楕円 7">
                <a:extLst>
                  <a:ext uri="{FF2B5EF4-FFF2-40B4-BE49-F238E27FC236}">
                    <a16:creationId xmlns:a16="http://schemas.microsoft.com/office/drawing/2014/main" id="{DF168503-2220-4D00-AC38-429CD394A1B4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7E40DF6-ADDC-42CD-81AA-65D643C4CCFC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2D3F2C62-2566-425A-870F-31D64B0C2EDE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0ACD37B0-9E29-4408-8B8A-230C25478640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F85F340F-B3FE-41E1-94C9-D8F4EE616426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88A1681B-4D72-47B7-92EE-AA38AA171344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DDE89126-CAF2-48FD-9771-9D1D6A6CA4C8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033DC4E-0349-4656-8961-D35513432015}"/>
              </a:ext>
            </a:extLst>
          </p:cNvPr>
          <p:cNvGrpSpPr/>
          <p:nvPr/>
        </p:nvGrpSpPr>
        <p:grpSpPr>
          <a:xfrm>
            <a:off x="2666629" y="826281"/>
            <a:ext cx="904805" cy="1589282"/>
            <a:chOff x="2425590" y="-669948"/>
            <a:chExt cx="1445730" cy="2539411"/>
          </a:xfrm>
        </p:grpSpPr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2789D3AD-3E6B-49CE-9FD2-80DDDA4F7FDB}"/>
                </a:ext>
              </a:extLst>
            </p:cNvPr>
            <p:cNvSpPr/>
            <p:nvPr/>
          </p:nvSpPr>
          <p:spPr>
            <a:xfrm>
              <a:off x="2456219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D6AB311-5503-4FAA-8139-34BAAB108B87}"/>
                </a:ext>
              </a:extLst>
            </p:cNvPr>
            <p:cNvGrpSpPr/>
            <p:nvPr/>
          </p:nvGrpSpPr>
          <p:grpSpPr>
            <a:xfrm>
              <a:off x="2425590" y="-669948"/>
              <a:ext cx="1445730" cy="2539410"/>
              <a:chOff x="2252903" y="1729899"/>
              <a:chExt cx="1445730" cy="2539410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892A3D4-6278-4AC8-9A77-29E6923E0EC4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80" name="片側の 2 つの角を丸めた四角形 26">
                  <a:extLst>
                    <a:ext uri="{FF2B5EF4-FFF2-40B4-BE49-F238E27FC236}">
                      <a16:creationId xmlns:a16="http://schemas.microsoft.com/office/drawing/2014/main" id="{2623DB1F-D3AF-44FE-BD59-A5E12D885C04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" name="台形 80">
                  <a:extLst>
                    <a:ext uri="{FF2B5EF4-FFF2-40B4-BE49-F238E27FC236}">
                      <a16:creationId xmlns:a16="http://schemas.microsoft.com/office/drawing/2014/main" id="{7A7DDA41-774B-49BE-A734-C791EBA06407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5041CC3-C4C0-4CF0-A341-745324C8D515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E3CA372-3445-4167-9C6C-BDF1954E0CB3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510D1522-06E7-4315-B6E2-C4EDE2FE8B07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96727DFC-2528-4C14-B405-65FCB43ED48B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232B41F6-00A1-4934-BA58-756843298FA6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70" name="グループ化 69">
                      <a:extLst>
                        <a:ext uri="{FF2B5EF4-FFF2-40B4-BE49-F238E27FC236}">
                          <a16:creationId xmlns:a16="http://schemas.microsoft.com/office/drawing/2014/main" id="{34A79A67-BEFF-46A4-89EC-8A3125EB826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73" name="グループ化 72">
                        <a:extLst>
                          <a:ext uri="{FF2B5EF4-FFF2-40B4-BE49-F238E27FC236}">
                            <a16:creationId xmlns:a16="http://schemas.microsoft.com/office/drawing/2014/main" id="{A10FF853-65A2-40C1-A76C-C6F36A2CEBE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78" name="円/楕円 437">
                          <a:extLst>
                            <a:ext uri="{FF2B5EF4-FFF2-40B4-BE49-F238E27FC236}">
                              <a16:creationId xmlns:a16="http://schemas.microsoft.com/office/drawing/2014/main" id="{4FD78E8D-6426-490E-BD20-5CC7FABEC6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9" name="円/楕円 438">
                          <a:extLst>
                            <a:ext uri="{FF2B5EF4-FFF2-40B4-BE49-F238E27FC236}">
                              <a16:creationId xmlns:a16="http://schemas.microsoft.com/office/drawing/2014/main" id="{7816D2F9-08C0-4BFE-9A3A-F508734FF0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74" name="グループ化 73">
                        <a:extLst>
                          <a:ext uri="{FF2B5EF4-FFF2-40B4-BE49-F238E27FC236}">
                            <a16:creationId xmlns:a16="http://schemas.microsoft.com/office/drawing/2014/main" id="{3D121EC5-4F91-4207-BAFC-E532AC9F26C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76" name="円/楕円 435">
                          <a:extLst>
                            <a:ext uri="{FF2B5EF4-FFF2-40B4-BE49-F238E27FC236}">
                              <a16:creationId xmlns:a16="http://schemas.microsoft.com/office/drawing/2014/main" id="{31C04E53-8E3D-4F51-8BCD-AFB0D124F1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7" name="円/楕円 436">
                          <a:extLst>
                            <a:ext uri="{FF2B5EF4-FFF2-40B4-BE49-F238E27FC236}">
                              <a16:creationId xmlns:a16="http://schemas.microsoft.com/office/drawing/2014/main" id="{FBE54AB0-A05B-40B5-A4D1-4110E7D66A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75" name="円/楕円 291">
                        <a:extLst>
                          <a:ext uri="{FF2B5EF4-FFF2-40B4-BE49-F238E27FC236}">
                            <a16:creationId xmlns:a16="http://schemas.microsoft.com/office/drawing/2014/main" id="{D2F4E757-A4CD-4784-8FF0-617D40160C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71" name="円/楕円 428">
                      <a:extLst>
                        <a:ext uri="{FF2B5EF4-FFF2-40B4-BE49-F238E27FC236}">
                          <a16:creationId xmlns:a16="http://schemas.microsoft.com/office/drawing/2014/main" id="{BF011585-2071-4F18-B87D-7D9EECF720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2" name="フリーフォーム 429">
                      <a:extLst>
                        <a:ext uri="{FF2B5EF4-FFF2-40B4-BE49-F238E27FC236}">
                          <a16:creationId xmlns:a16="http://schemas.microsoft.com/office/drawing/2014/main" id="{B2839FD3-222B-4B1B-9BD8-40D83011E5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7582A9AA-7CE3-4CE2-A9EC-2E26F7341E19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8" name="円/楕円 27">
                      <a:extLst>
                        <a:ext uri="{FF2B5EF4-FFF2-40B4-BE49-F238E27FC236}">
                          <a16:creationId xmlns:a16="http://schemas.microsoft.com/office/drawing/2014/main" id="{CDDD1897-959F-49B4-BCAF-6C88D1B03B12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9" name="円/楕円 27">
                      <a:extLst>
                        <a:ext uri="{FF2B5EF4-FFF2-40B4-BE49-F238E27FC236}">
                          <a16:creationId xmlns:a16="http://schemas.microsoft.com/office/drawing/2014/main" id="{BA5B0CDB-6ACC-4FA1-8E66-71139C05B170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3" name="円/楕円 416">
                    <a:extLst>
                      <a:ext uri="{FF2B5EF4-FFF2-40B4-BE49-F238E27FC236}">
                        <a16:creationId xmlns:a16="http://schemas.microsoft.com/office/drawing/2014/main" id="{20DE9F93-6DDB-4E77-866C-0940DD1A5DB3}"/>
                      </a:ext>
                    </a:extLst>
                  </p:cNvPr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B10509EF-CDFA-4EF5-AE6C-F30EA0203F9C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6" name="円/楕円 27">
                      <a:extLst>
                        <a:ext uri="{FF2B5EF4-FFF2-40B4-BE49-F238E27FC236}">
                          <a16:creationId xmlns:a16="http://schemas.microsoft.com/office/drawing/2014/main" id="{C23B5BC2-E081-404C-AEBB-5F5D3C5EEDAB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円/楕円 27">
                      <a:extLst>
                        <a:ext uri="{FF2B5EF4-FFF2-40B4-BE49-F238E27FC236}">
                          <a16:creationId xmlns:a16="http://schemas.microsoft.com/office/drawing/2014/main" id="{5C8630D0-02F4-4CCD-895F-43316C142D2C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5" name="円/楕円 418">
                    <a:extLst>
                      <a:ext uri="{FF2B5EF4-FFF2-40B4-BE49-F238E27FC236}">
                        <a16:creationId xmlns:a16="http://schemas.microsoft.com/office/drawing/2014/main" id="{E0E4B385-3770-4AB1-891C-89426061246F}"/>
                      </a:ext>
                    </a:extLst>
                  </p:cNvPr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9" name="月 58">
                  <a:extLst>
                    <a:ext uri="{FF2B5EF4-FFF2-40B4-BE49-F238E27FC236}">
                      <a16:creationId xmlns:a16="http://schemas.microsoft.com/office/drawing/2014/main" id="{58255EE7-4924-446D-974F-30FE8EEFECF5}"/>
                    </a:ext>
                  </a:extLst>
                </p:cNvPr>
                <p:cNvSpPr/>
                <p:nvPr/>
              </p:nvSpPr>
              <p:spPr>
                <a:xfrm rot="54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0" name="月 59">
                  <a:extLst>
                    <a:ext uri="{FF2B5EF4-FFF2-40B4-BE49-F238E27FC236}">
                      <a16:creationId xmlns:a16="http://schemas.microsoft.com/office/drawing/2014/main" id="{6D05AAF4-C4DB-47FF-B572-0BC20E8D4127}"/>
                    </a:ext>
                  </a:extLst>
                </p:cNvPr>
                <p:cNvSpPr/>
                <p:nvPr/>
              </p:nvSpPr>
              <p:spPr>
                <a:xfrm rot="54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2E987DF-CF61-45C2-BF22-E67F0C1EDF74}"/>
                </a:ext>
              </a:extLst>
            </p:cNvPr>
            <p:cNvGrpSpPr/>
            <p:nvPr/>
          </p:nvGrpSpPr>
          <p:grpSpPr>
            <a:xfrm>
              <a:off x="2581079" y="-62121"/>
              <a:ext cx="1228625" cy="792913"/>
              <a:chOff x="758629" y="814179"/>
              <a:chExt cx="1228625" cy="792913"/>
            </a:xfrm>
          </p:grpSpPr>
          <p:sp>
            <p:nvSpPr>
              <p:cNvPr id="46" name="楕円 7">
                <a:extLst>
                  <a:ext uri="{FF2B5EF4-FFF2-40B4-BE49-F238E27FC236}">
                    <a16:creationId xmlns:a16="http://schemas.microsoft.com/office/drawing/2014/main" id="{0CAA7335-3068-459B-9279-42946C319788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" name="楕円 7">
                <a:extLst>
                  <a:ext uri="{FF2B5EF4-FFF2-40B4-BE49-F238E27FC236}">
                    <a16:creationId xmlns:a16="http://schemas.microsoft.com/office/drawing/2014/main" id="{421A1107-E478-425F-81C3-E5020B95919C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楕円 7">
                <a:extLst>
                  <a:ext uri="{FF2B5EF4-FFF2-40B4-BE49-F238E27FC236}">
                    <a16:creationId xmlns:a16="http://schemas.microsoft.com/office/drawing/2014/main" id="{26E101D3-D1BC-4A65-80DC-88CBA2ED85EB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" name="楕円 7">
                <a:extLst>
                  <a:ext uri="{FF2B5EF4-FFF2-40B4-BE49-F238E27FC236}">
                    <a16:creationId xmlns:a16="http://schemas.microsoft.com/office/drawing/2014/main" id="{AFA56B3B-23E1-4B37-9157-2593F8440717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CF148CDA-3FCF-457D-9C72-405BFE848137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70F1F31-2886-4607-AE78-29321E5F3AB3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BF65BFB3-7BDC-4724-8100-D7A95AD05E58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059D0A41-03DD-432F-B2F6-E9B2F6E24D38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3C02410-203A-4ADC-866D-9AFACB5F9627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8AAB4F99-D6CC-49DA-BBE3-8058236B75A0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A6EE83D9-307B-4F31-9460-5EEBC8483BAB}"/>
              </a:ext>
            </a:extLst>
          </p:cNvPr>
          <p:cNvGrpSpPr/>
          <p:nvPr/>
        </p:nvGrpSpPr>
        <p:grpSpPr>
          <a:xfrm>
            <a:off x="4509539" y="790209"/>
            <a:ext cx="904806" cy="1625354"/>
            <a:chOff x="4230135" y="-727584"/>
            <a:chExt cx="1445730" cy="2597047"/>
          </a:xfrm>
        </p:grpSpPr>
        <p:sp>
          <p:nvSpPr>
            <p:cNvPr id="85" name="台形 84">
              <a:extLst>
                <a:ext uri="{FF2B5EF4-FFF2-40B4-BE49-F238E27FC236}">
                  <a16:creationId xmlns:a16="http://schemas.microsoft.com/office/drawing/2014/main" id="{AEBABA1E-76BF-4B31-BA39-14E36AB07CF7}"/>
                </a:ext>
              </a:extLst>
            </p:cNvPr>
            <p:cNvSpPr/>
            <p:nvPr/>
          </p:nvSpPr>
          <p:spPr>
            <a:xfrm>
              <a:off x="4260412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B054E771-01DE-4009-BEE0-0199BC7DC2BE}"/>
                </a:ext>
              </a:extLst>
            </p:cNvPr>
            <p:cNvGrpSpPr/>
            <p:nvPr/>
          </p:nvGrpSpPr>
          <p:grpSpPr>
            <a:xfrm>
              <a:off x="4230135" y="-727584"/>
              <a:ext cx="1445730" cy="2597046"/>
              <a:chOff x="4057448" y="1672263"/>
              <a:chExt cx="1445730" cy="2597046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58D037AD-028B-4772-9864-98A8577A9B99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3CD25435-623E-489C-B355-D9699D2A3123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" name="片側の 2 つの角を丸めた四角形 33">
                  <a:extLst>
                    <a:ext uri="{FF2B5EF4-FFF2-40B4-BE49-F238E27FC236}">
                      <a16:creationId xmlns:a16="http://schemas.microsoft.com/office/drawing/2014/main" id="{75AE8557-AE95-4F72-858A-853DE87AFA02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9" name="台形 118">
                  <a:extLst>
                    <a:ext uri="{FF2B5EF4-FFF2-40B4-BE49-F238E27FC236}">
                      <a16:creationId xmlns:a16="http://schemas.microsoft.com/office/drawing/2014/main" id="{498487C2-7254-4F11-9F3E-154DCAC1274B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" name="台形 38">
                  <a:extLst>
                    <a:ext uri="{FF2B5EF4-FFF2-40B4-BE49-F238E27FC236}">
                      <a16:creationId xmlns:a16="http://schemas.microsoft.com/office/drawing/2014/main" id="{A39140D9-3038-416B-9F65-E26D5703D99A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F26671C2-FB5A-4FC0-AC76-EAA95E99A6B5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100" name="雲 391">
                  <a:extLst>
                    <a:ext uri="{FF2B5EF4-FFF2-40B4-BE49-F238E27FC236}">
                      <a16:creationId xmlns:a16="http://schemas.microsoft.com/office/drawing/2014/main" id="{9E5AA8FC-3A1B-46F2-997E-69DDDB1D2F6C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F4AD6FFB-E225-41E1-B547-C5E8524BAFA9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802974A4-4FD2-40E9-B572-0BA395D8587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5" name="円/楕円 465">
                      <a:extLst>
                        <a:ext uri="{FF2B5EF4-FFF2-40B4-BE49-F238E27FC236}">
                          <a16:creationId xmlns:a16="http://schemas.microsoft.com/office/drawing/2014/main" id="{E759CE1F-3113-411C-9166-BCF5020BF4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円/楕円 466">
                      <a:extLst>
                        <a:ext uri="{FF2B5EF4-FFF2-40B4-BE49-F238E27FC236}">
                          <a16:creationId xmlns:a16="http://schemas.microsoft.com/office/drawing/2014/main" id="{21CF8D22-13C1-433C-A69C-72C1F08AF7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1" name="グループ化 110">
                    <a:extLst>
                      <a:ext uri="{FF2B5EF4-FFF2-40B4-BE49-F238E27FC236}">
                        <a16:creationId xmlns:a16="http://schemas.microsoft.com/office/drawing/2014/main" id="{F3752817-3ADD-4A0F-A24F-52F4833AC1D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3" name="円/楕円 463">
                      <a:extLst>
                        <a:ext uri="{FF2B5EF4-FFF2-40B4-BE49-F238E27FC236}">
                          <a16:creationId xmlns:a16="http://schemas.microsoft.com/office/drawing/2014/main" id="{D463A061-9022-4BAA-AB10-4D9BB4128F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14" name="円/楕円 464">
                      <a:extLst>
                        <a:ext uri="{FF2B5EF4-FFF2-40B4-BE49-F238E27FC236}">
                          <a16:creationId xmlns:a16="http://schemas.microsoft.com/office/drawing/2014/main" id="{5568B3C3-BB9D-48F2-A774-4893B8CF8B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2" name="円/楕円 462">
                    <a:extLst>
                      <a:ext uri="{FF2B5EF4-FFF2-40B4-BE49-F238E27FC236}">
                        <a16:creationId xmlns:a16="http://schemas.microsoft.com/office/drawing/2014/main" id="{6BD28D64-BAE2-4A85-86ED-9BC79B7E04C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2" name="円/楕円 456">
                  <a:extLst>
                    <a:ext uri="{FF2B5EF4-FFF2-40B4-BE49-F238E27FC236}">
                      <a16:creationId xmlns:a16="http://schemas.microsoft.com/office/drawing/2014/main" id="{D5F4B2D6-0681-48B5-98FE-27B2628E831F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" name="円/楕円 457">
                  <a:extLst>
                    <a:ext uri="{FF2B5EF4-FFF2-40B4-BE49-F238E27FC236}">
                      <a16:creationId xmlns:a16="http://schemas.microsoft.com/office/drawing/2014/main" id="{27159247-A9E7-4CC1-958E-DD7C7CB65C1D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" name="円/楕円 458">
                  <a:extLst>
                    <a:ext uri="{FF2B5EF4-FFF2-40B4-BE49-F238E27FC236}">
                      <a16:creationId xmlns:a16="http://schemas.microsoft.com/office/drawing/2014/main" id="{9BA62B77-9AEF-48A8-92EA-4201E024BD73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5" name="円/楕円 459">
                  <a:extLst>
                    <a:ext uri="{FF2B5EF4-FFF2-40B4-BE49-F238E27FC236}">
                      <a16:creationId xmlns:a16="http://schemas.microsoft.com/office/drawing/2014/main" id="{4F149EA4-4834-452B-97F9-7560F5CE99CC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" name="雲 105">
                  <a:extLst>
                    <a:ext uri="{FF2B5EF4-FFF2-40B4-BE49-F238E27FC236}">
                      <a16:creationId xmlns:a16="http://schemas.microsoft.com/office/drawing/2014/main" id="{A670B6EE-CDF5-49F6-936A-C188F2A8A39F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7" name="円/楕円 449">
                  <a:extLst>
                    <a:ext uri="{FF2B5EF4-FFF2-40B4-BE49-F238E27FC236}">
                      <a16:creationId xmlns:a16="http://schemas.microsoft.com/office/drawing/2014/main" id="{91CDBE63-D592-4941-BD1C-CD3EFC3A316E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" name="アーチ 107">
                  <a:extLst>
                    <a:ext uri="{FF2B5EF4-FFF2-40B4-BE49-F238E27FC236}">
                      <a16:creationId xmlns:a16="http://schemas.microsoft.com/office/drawing/2014/main" id="{1D2456E8-C213-4230-98F7-2ED202A47390}"/>
                    </a:ext>
                  </a:extLst>
                </p:cNvPr>
                <p:cNvSpPr/>
                <p:nvPr/>
              </p:nvSpPr>
              <p:spPr>
                <a:xfrm>
                  <a:off x="9050279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9" name="アーチ 108">
                  <a:extLst>
                    <a:ext uri="{FF2B5EF4-FFF2-40B4-BE49-F238E27FC236}">
                      <a16:creationId xmlns:a16="http://schemas.microsoft.com/office/drawing/2014/main" id="{6E3E97F4-AA37-4D77-901B-0DB641C9A9B8}"/>
                    </a:ext>
                  </a:extLst>
                </p:cNvPr>
                <p:cNvSpPr/>
                <p:nvPr/>
              </p:nvSpPr>
              <p:spPr>
                <a:xfrm>
                  <a:off x="9481675" y="563951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0BA66A8E-D758-45D4-B3B9-FAB02C07DF78}"/>
                </a:ext>
              </a:extLst>
            </p:cNvPr>
            <p:cNvGrpSpPr/>
            <p:nvPr/>
          </p:nvGrpSpPr>
          <p:grpSpPr>
            <a:xfrm>
              <a:off x="4388391" y="18386"/>
              <a:ext cx="1228625" cy="792913"/>
              <a:chOff x="758629" y="814179"/>
              <a:chExt cx="1228625" cy="792913"/>
            </a:xfrm>
          </p:grpSpPr>
          <p:sp>
            <p:nvSpPr>
              <p:cNvPr id="88" name="楕円 7">
                <a:extLst>
                  <a:ext uri="{FF2B5EF4-FFF2-40B4-BE49-F238E27FC236}">
                    <a16:creationId xmlns:a16="http://schemas.microsoft.com/office/drawing/2014/main" id="{8C4B07EC-5659-4C31-AE9E-9F3E735B58AA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" name="楕円 7">
                <a:extLst>
                  <a:ext uri="{FF2B5EF4-FFF2-40B4-BE49-F238E27FC236}">
                    <a16:creationId xmlns:a16="http://schemas.microsoft.com/office/drawing/2014/main" id="{C3750F3B-38D8-416B-B6DF-B10D8C522B88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" name="楕円 7">
                <a:extLst>
                  <a:ext uri="{FF2B5EF4-FFF2-40B4-BE49-F238E27FC236}">
                    <a16:creationId xmlns:a16="http://schemas.microsoft.com/office/drawing/2014/main" id="{52B66A05-741E-487B-A626-DC68E215BE05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" name="楕円 7">
                <a:extLst>
                  <a:ext uri="{FF2B5EF4-FFF2-40B4-BE49-F238E27FC236}">
                    <a16:creationId xmlns:a16="http://schemas.microsoft.com/office/drawing/2014/main" id="{CE62CB0C-C09D-4899-B1F8-AB126DF19A36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B229222B-9C16-4711-B953-99BA52077FBE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68231ED2-65AC-4012-9602-6882E5EBABBA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BE4FED99-7696-437D-86F4-E3BDB5E44671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306D0AB7-9442-4DBC-B757-9FB825AC44AC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F292AA3A-543F-4EAF-80F9-803DB4EDAB78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C26FFA19-41CB-472A-92C5-B0D8983D6029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3A1F7B48-1A3C-45AB-B89E-F8D01F6941CD}"/>
              </a:ext>
            </a:extLst>
          </p:cNvPr>
          <p:cNvGrpSpPr/>
          <p:nvPr/>
        </p:nvGrpSpPr>
        <p:grpSpPr>
          <a:xfrm>
            <a:off x="6302178" y="790209"/>
            <a:ext cx="997664" cy="1625354"/>
            <a:chOff x="5920481" y="-727584"/>
            <a:chExt cx="1594102" cy="2597047"/>
          </a:xfrm>
        </p:grpSpPr>
        <p:sp>
          <p:nvSpPr>
            <p:cNvPr id="122" name="台形 121">
              <a:extLst>
                <a:ext uri="{FF2B5EF4-FFF2-40B4-BE49-F238E27FC236}">
                  <a16:creationId xmlns:a16="http://schemas.microsoft.com/office/drawing/2014/main" id="{AC96A866-AF42-4880-BC9B-8893610E4EB8}"/>
                </a:ext>
              </a:extLst>
            </p:cNvPr>
            <p:cNvSpPr/>
            <p:nvPr/>
          </p:nvSpPr>
          <p:spPr>
            <a:xfrm>
              <a:off x="6025712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388A92E0-A989-492A-909D-3F45D66B3B06}"/>
                </a:ext>
              </a:extLst>
            </p:cNvPr>
            <p:cNvGrpSpPr/>
            <p:nvPr/>
          </p:nvGrpSpPr>
          <p:grpSpPr>
            <a:xfrm>
              <a:off x="5920481" y="-727584"/>
              <a:ext cx="1594102" cy="2597047"/>
              <a:chOff x="5747794" y="1672263"/>
              <a:chExt cx="1594102" cy="2597047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3EE2B26D-7295-46D1-ABD9-16D6E7D8CA00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A1D4CA82-C1C8-4AF8-9E94-2E88CF390DB7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414B3B24-610D-4C00-B0B7-C9AD87458A57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DDA24782-AFE2-42E3-9C81-2A542ACEF0EB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A6C2DE9F-8167-4F87-A2DC-E7D97B8D2871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137" name="星 24 468">
                  <a:extLst>
                    <a:ext uri="{FF2B5EF4-FFF2-40B4-BE49-F238E27FC236}">
                      <a16:creationId xmlns:a16="http://schemas.microsoft.com/office/drawing/2014/main" id="{D5502175-C325-489C-A5A9-97AD15604B02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A5549A6B-2C21-4AF5-8E7B-23DAFB1242BB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81A5C4F9-EAD8-4741-BA72-A3AE4504F58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9" name="円/楕円 489">
                      <a:extLst>
                        <a:ext uri="{FF2B5EF4-FFF2-40B4-BE49-F238E27FC236}">
                          <a16:creationId xmlns:a16="http://schemas.microsoft.com/office/drawing/2014/main" id="{4CEC1423-5077-4CBB-9C81-9C08CA6CF1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円/楕円 490">
                      <a:extLst>
                        <a:ext uri="{FF2B5EF4-FFF2-40B4-BE49-F238E27FC236}">
                          <a16:creationId xmlns:a16="http://schemas.microsoft.com/office/drawing/2014/main" id="{1FD899A7-263A-4B39-94C6-E04CA43C30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243E8D52-EA13-4389-91A2-EFA16C5E3F8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7" name="円/楕円 487">
                      <a:extLst>
                        <a:ext uri="{FF2B5EF4-FFF2-40B4-BE49-F238E27FC236}">
                          <a16:creationId xmlns:a16="http://schemas.microsoft.com/office/drawing/2014/main" id="{4349F0C3-318C-4DDC-82BA-4CCFDA0CD7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円/楕円 488">
                      <a:extLst>
                        <a:ext uri="{FF2B5EF4-FFF2-40B4-BE49-F238E27FC236}">
                          <a16:creationId xmlns:a16="http://schemas.microsoft.com/office/drawing/2014/main" id="{9AC4F092-CCBE-430A-A1C5-4464D0FD47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46" name="円/楕円 486">
                    <a:extLst>
                      <a:ext uri="{FF2B5EF4-FFF2-40B4-BE49-F238E27FC236}">
                        <a16:creationId xmlns:a16="http://schemas.microsoft.com/office/drawing/2014/main" id="{5D0790B5-A7FE-4524-9C6D-A40818B0422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9" name="円/楕円 479">
                  <a:extLst>
                    <a:ext uri="{FF2B5EF4-FFF2-40B4-BE49-F238E27FC236}">
                      <a16:creationId xmlns:a16="http://schemas.microsoft.com/office/drawing/2014/main" id="{2064A456-F95E-4EFA-82EE-3D617B7D9018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0" name="円/楕円 480">
                  <a:extLst>
                    <a:ext uri="{FF2B5EF4-FFF2-40B4-BE49-F238E27FC236}">
                      <a16:creationId xmlns:a16="http://schemas.microsoft.com/office/drawing/2014/main" id="{AF864179-35CA-4183-B989-58BD248DFC69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1" name="フリーフォーム 481">
                  <a:extLst>
                    <a:ext uri="{FF2B5EF4-FFF2-40B4-BE49-F238E27FC236}">
                      <a16:creationId xmlns:a16="http://schemas.microsoft.com/office/drawing/2014/main" id="{B03DAA69-8803-432E-92B7-995E808C30EA}"/>
                    </a:ext>
                  </a:extLst>
                </p:cNvPr>
                <p:cNvSpPr/>
                <p:nvPr/>
              </p:nvSpPr>
              <p:spPr>
                <a:xfrm>
                  <a:off x="10387495" y="812289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2" name="円/楕円 472">
                  <a:extLst>
                    <a:ext uri="{FF2B5EF4-FFF2-40B4-BE49-F238E27FC236}">
                      <a16:creationId xmlns:a16="http://schemas.microsoft.com/office/drawing/2014/main" id="{4CEAF0D0-7C4F-41A6-BA51-948F61FE600A}"/>
                    </a:ext>
                  </a:extLst>
                </p:cNvPr>
                <p:cNvSpPr/>
                <p:nvPr/>
              </p:nvSpPr>
              <p:spPr>
                <a:xfrm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" name="円/楕円 473">
                  <a:extLst>
                    <a:ext uri="{FF2B5EF4-FFF2-40B4-BE49-F238E27FC236}">
                      <a16:creationId xmlns:a16="http://schemas.microsoft.com/office/drawing/2014/main" id="{6C84AE11-A0EB-40EF-991F-021E02140FF6}"/>
                    </a:ext>
                  </a:extLst>
                </p:cNvPr>
                <p:cNvSpPr/>
                <p:nvPr/>
              </p:nvSpPr>
              <p:spPr>
                <a:xfrm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B1CDAB25-EA65-4BD1-9933-131A9E40CD38}"/>
                </a:ext>
              </a:extLst>
            </p:cNvPr>
            <p:cNvGrpSpPr/>
            <p:nvPr/>
          </p:nvGrpSpPr>
          <p:grpSpPr>
            <a:xfrm>
              <a:off x="6160041" y="18386"/>
              <a:ext cx="1228625" cy="792913"/>
              <a:chOff x="758629" y="814179"/>
              <a:chExt cx="1228625" cy="792913"/>
            </a:xfrm>
          </p:grpSpPr>
          <p:sp>
            <p:nvSpPr>
              <p:cNvPr id="125" name="楕円 7">
                <a:extLst>
                  <a:ext uri="{FF2B5EF4-FFF2-40B4-BE49-F238E27FC236}">
                    <a16:creationId xmlns:a16="http://schemas.microsoft.com/office/drawing/2014/main" id="{2B2F6DAA-F78F-4AA3-8A4C-DC17334BD9BA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" name="楕円 7">
                <a:extLst>
                  <a:ext uri="{FF2B5EF4-FFF2-40B4-BE49-F238E27FC236}">
                    <a16:creationId xmlns:a16="http://schemas.microsoft.com/office/drawing/2014/main" id="{BF01D11C-C7B3-4DC9-B3B1-F441D30EC280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" name="楕円 7">
                <a:extLst>
                  <a:ext uri="{FF2B5EF4-FFF2-40B4-BE49-F238E27FC236}">
                    <a16:creationId xmlns:a16="http://schemas.microsoft.com/office/drawing/2014/main" id="{F0A3CA92-4DD7-4A3E-BF2B-356CCC9FEA66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" name="楕円 7">
                <a:extLst>
                  <a:ext uri="{FF2B5EF4-FFF2-40B4-BE49-F238E27FC236}">
                    <a16:creationId xmlns:a16="http://schemas.microsoft.com/office/drawing/2014/main" id="{DEF5CC44-7ECE-4204-AE8E-5FF01C7A14C8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1ABCE1E7-C49B-4B4C-B7BA-DB97060871DF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90433D83-E4EC-4716-A8E9-9D8E169D4D70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DC66086E-F56C-407B-8824-16107FDCB69F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8D70C377-68BB-46EC-8704-CABEB00C5213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F9669BAD-64B3-48B5-B547-95075FB547FB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3EDC79F-D5BC-4551-9F14-3B19DFC501B9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C12285B0-8E8E-4510-B1E1-C4280BFEE81E}"/>
              </a:ext>
            </a:extLst>
          </p:cNvPr>
          <p:cNvGrpSpPr/>
          <p:nvPr/>
        </p:nvGrpSpPr>
        <p:grpSpPr>
          <a:xfrm>
            <a:off x="8240341" y="812800"/>
            <a:ext cx="904806" cy="1602763"/>
            <a:chOff x="7845002" y="-691488"/>
            <a:chExt cx="1445730" cy="2560951"/>
          </a:xfrm>
        </p:grpSpPr>
        <p:sp>
          <p:nvSpPr>
            <p:cNvPr id="155" name="台形 154">
              <a:extLst>
                <a:ext uri="{FF2B5EF4-FFF2-40B4-BE49-F238E27FC236}">
                  <a16:creationId xmlns:a16="http://schemas.microsoft.com/office/drawing/2014/main" id="{CC015580-FB05-4634-8A4B-4082D0DEA74F}"/>
                </a:ext>
              </a:extLst>
            </p:cNvPr>
            <p:cNvSpPr/>
            <p:nvPr/>
          </p:nvSpPr>
          <p:spPr>
            <a:xfrm>
              <a:off x="7873562" y="983069"/>
              <a:ext cx="1387120" cy="886394"/>
            </a:xfrm>
            <a:prstGeom prst="trapezoid">
              <a:avLst>
                <a:gd name="adj" fmla="val 13649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4B6C5442-F38F-4D4D-B457-F787F676D826}"/>
                </a:ext>
              </a:extLst>
            </p:cNvPr>
            <p:cNvGrpSpPr/>
            <p:nvPr/>
          </p:nvGrpSpPr>
          <p:grpSpPr>
            <a:xfrm>
              <a:off x="7845002" y="-691488"/>
              <a:ext cx="1445730" cy="2560950"/>
              <a:chOff x="7672315" y="1708359"/>
              <a:chExt cx="1445730" cy="2560950"/>
            </a:xfrm>
          </p:grpSpPr>
          <p:sp>
            <p:nvSpPr>
              <p:cNvPr id="168" name="正方形/長方形 45">
                <a:extLst>
                  <a:ext uri="{FF2B5EF4-FFF2-40B4-BE49-F238E27FC236}">
                    <a16:creationId xmlns:a16="http://schemas.microsoft.com/office/drawing/2014/main" id="{B217CC38-4C16-4D7C-9EE4-F771E984C27C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4D68632B-4AA2-456B-B61B-092C806DD1A2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189" name="片側の 2 つの角を丸めた四角形 4">
                  <a:extLst>
                    <a:ext uri="{FF2B5EF4-FFF2-40B4-BE49-F238E27FC236}">
                      <a16:creationId xmlns:a16="http://schemas.microsoft.com/office/drawing/2014/main" id="{1BB82D48-5310-47F7-A7D1-E4F644BB0254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0" name="正方形/長方形 189">
                  <a:extLst>
                    <a:ext uri="{FF2B5EF4-FFF2-40B4-BE49-F238E27FC236}">
                      <a16:creationId xmlns:a16="http://schemas.microsoft.com/office/drawing/2014/main" id="{78767AD0-D5F8-4F51-BA8B-D620288FEA2E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11D0F877-9EF7-4C3B-AC9B-0CE9E90D329F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B520C1FC-B25A-44A1-9F7C-C8C06E42B900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134D10C8-5EB0-4666-A8BD-83342248F063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" name="台形 23">
                  <a:extLst>
                    <a:ext uri="{FF2B5EF4-FFF2-40B4-BE49-F238E27FC236}">
                      <a16:creationId xmlns:a16="http://schemas.microsoft.com/office/drawing/2014/main" id="{EF92D113-E3FF-4C70-AD18-D1D9139A289D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80A55D42-A887-449C-85C1-45E39B442B6D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1ED4DE7F-1A45-4406-B2E8-A3847F471D7B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182" name="グループ化 181">
                    <a:extLst>
                      <a:ext uri="{FF2B5EF4-FFF2-40B4-BE49-F238E27FC236}">
                        <a16:creationId xmlns:a16="http://schemas.microsoft.com/office/drawing/2014/main" id="{1F5FDD0F-B96C-4489-B755-A9092C6C012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7" name="円/楕円 620">
                      <a:extLst>
                        <a:ext uri="{FF2B5EF4-FFF2-40B4-BE49-F238E27FC236}">
                          <a16:creationId xmlns:a16="http://schemas.microsoft.com/office/drawing/2014/main" id="{0006A486-19A1-4DB2-97F5-FBE4F4B480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88" name="円/楕円 621">
                      <a:extLst>
                        <a:ext uri="{FF2B5EF4-FFF2-40B4-BE49-F238E27FC236}">
                          <a16:creationId xmlns:a16="http://schemas.microsoft.com/office/drawing/2014/main" id="{BE28A654-1A58-4498-AC18-2E8A31E1D4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6AB7BC62-915E-4171-8F04-D2E73A015BF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85" name="円/楕円 618">
                      <a:extLst>
                        <a:ext uri="{FF2B5EF4-FFF2-40B4-BE49-F238E27FC236}">
                          <a16:creationId xmlns:a16="http://schemas.microsoft.com/office/drawing/2014/main" id="{1A5B2303-6652-4902-8CA3-2E939C0E48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86" name="円/楕円 619">
                      <a:extLst>
                        <a:ext uri="{FF2B5EF4-FFF2-40B4-BE49-F238E27FC236}">
                          <a16:creationId xmlns:a16="http://schemas.microsoft.com/office/drawing/2014/main" id="{AF675378-DA21-49A3-9F76-8B129FF2C9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84" name="円/楕円 617">
                    <a:extLst>
                      <a:ext uri="{FF2B5EF4-FFF2-40B4-BE49-F238E27FC236}">
                        <a16:creationId xmlns:a16="http://schemas.microsoft.com/office/drawing/2014/main" id="{6109FCF7-8AD8-4D15-A4A7-0043AA01CBFE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72" name="円/楕円 609">
                  <a:extLst>
                    <a:ext uri="{FF2B5EF4-FFF2-40B4-BE49-F238E27FC236}">
                      <a16:creationId xmlns:a16="http://schemas.microsoft.com/office/drawing/2014/main" id="{3D24F24C-91A4-4511-A81F-A3704B0C435C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3" name="円/楕円 610">
                  <a:extLst>
                    <a:ext uri="{FF2B5EF4-FFF2-40B4-BE49-F238E27FC236}">
                      <a16:creationId xmlns:a16="http://schemas.microsoft.com/office/drawing/2014/main" id="{36D11222-9E52-48C2-A48A-8B0ACFA5F714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4" name="円/楕円 611">
                  <a:extLst>
                    <a:ext uri="{FF2B5EF4-FFF2-40B4-BE49-F238E27FC236}">
                      <a16:creationId xmlns:a16="http://schemas.microsoft.com/office/drawing/2014/main" id="{B022FCA7-64EF-4710-93B6-312B1869864A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5" name="フリーフォーム 612">
                  <a:extLst>
                    <a:ext uri="{FF2B5EF4-FFF2-40B4-BE49-F238E27FC236}">
                      <a16:creationId xmlns:a16="http://schemas.microsoft.com/office/drawing/2014/main" id="{7FF6D7D4-22F7-4A46-926C-F811E06F7BF7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6" name="月 175">
                  <a:extLst>
                    <a:ext uri="{FF2B5EF4-FFF2-40B4-BE49-F238E27FC236}">
                      <a16:creationId xmlns:a16="http://schemas.microsoft.com/office/drawing/2014/main" id="{26134FEA-9698-4875-A45A-D8DD1EE7B0EE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7" name="月 176">
                  <a:extLst>
                    <a:ext uri="{FF2B5EF4-FFF2-40B4-BE49-F238E27FC236}">
                      <a16:creationId xmlns:a16="http://schemas.microsoft.com/office/drawing/2014/main" id="{3EDB29CD-CB44-42E2-8345-A9A810153034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8" name="月 177">
                  <a:extLst>
                    <a:ext uri="{FF2B5EF4-FFF2-40B4-BE49-F238E27FC236}">
                      <a16:creationId xmlns:a16="http://schemas.microsoft.com/office/drawing/2014/main" id="{ABEE3C86-9013-42C8-98E7-B2021582B938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2B8B3159-0CC2-414D-8D57-AAE5E373BF96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DF994D8B-3E29-4A1B-98CF-4A19E315F2AA}"/>
                    </a:ext>
                  </a:extLst>
                </p:cNvPr>
                <p:cNvSpPr/>
                <p:nvPr/>
              </p:nvSpPr>
              <p:spPr>
                <a:xfrm rot="54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9CB970F7-F8C8-48FA-B862-CA702CCEC434}"/>
                    </a:ext>
                  </a:extLst>
                </p:cNvPr>
                <p:cNvSpPr/>
                <p:nvPr/>
              </p:nvSpPr>
              <p:spPr>
                <a:xfrm rot="54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0BD85F2F-B004-4E2D-90C5-4598687E88C6}"/>
                </a:ext>
              </a:extLst>
            </p:cNvPr>
            <p:cNvGrpSpPr/>
            <p:nvPr/>
          </p:nvGrpSpPr>
          <p:grpSpPr>
            <a:xfrm>
              <a:off x="8007891" y="18386"/>
              <a:ext cx="1228625" cy="792913"/>
              <a:chOff x="758629" y="814179"/>
              <a:chExt cx="1228625" cy="792913"/>
            </a:xfrm>
          </p:grpSpPr>
          <p:sp>
            <p:nvSpPr>
              <p:cNvPr id="158" name="楕円 7">
                <a:extLst>
                  <a:ext uri="{FF2B5EF4-FFF2-40B4-BE49-F238E27FC236}">
                    <a16:creationId xmlns:a16="http://schemas.microsoft.com/office/drawing/2014/main" id="{66FCCDCB-A9E0-47BD-858E-109052A891E6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9" name="楕円 7">
                <a:extLst>
                  <a:ext uri="{FF2B5EF4-FFF2-40B4-BE49-F238E27FC236}">
                    <a16:creationId xmlns:a16="http://schemas.microsoft.com/office/drawing/2014/main" id="{5931C6C3-ABD2-40C7-9617-CC141F6E5059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" name="楕円 7">
                <a:extLst>
                  <a:ext uri="{FF2B5EF4-FFF2-40B4-BE49-F238E27FC236}">
                    <a16:creationId xmlns:a16="http://schemas.microsoft.com/office/drawing/2014/main" id="{33192910-EACE-409D-B9BA-51E877938B68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" name="楕円 7">
                <a:extLst>
                  <a:ext uri="{FF2B5EF4-FFF2-40B4-BE49-F238E27FC236}">
                    <a16:creationId xmlns:a16="http://schemas.microsoft.com/office/drawing/2014/main" id="{64926AE7-9662-4A22-B1B2-57D397FD7C81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F9658948-2B96-4EF3-B067-149389987CE4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354ADD36-5412-4456-AD20-BC20B12B5081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49E69C8E-A893-4296-AF48-B720C8C24A12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A07E1C9-3FF1-478F-95AA-81DED5901F06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56E50047-2166-4DF5-B53C-234FC1D3A17D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A1E1B80F-0354-4D54-A286-CE1E531D9E7F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FEA36120-2F1B-4029-AA86-FFD710D56776}"/>
              </a:ext>
            </a:extLst>
          </p:cNvPr>
          <p:cNvGrpSpPr/>
          <p:nvPr/>
        </p:nvGrpSpPr>
        <p:grpSpPr>
          <a:xfrm>
            <a:off x="763280" y="2826444"/>
            <a:ext cx="927808" cy="1546914"/>
            <a:chOff x="598179" y="2245724"/>
            <a:chExt cx="1482485" cy="2471714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5B94A428-CB9A-4B81-962D-08634A61C703}"/>
                </a:ext>
              </a:extLst>
            </p:cNvPr>
            <p:cNvSpPr/>
            <p:nvPr/>
          </p:nvSpPr>
          <p:spPr>
            <a:xfrm>
              <a:off x="627420" y="3831044"/>
              <a:ext cx="268633" cy="886394"/>
            </a:xfrm>
            <a:custGeom>
              <a:avLst/>
              <a:gdLst>
                <a:gd name="connsiteX0" fmla="*/ 120984 w 268633"/>
                <a:gd name="connsiteY0" fmla="*/ 0 h 886394"/>
                <a:gd name="connsiteX1" fmla="*/ 268633 w 268633"/>
                <a:gd name="connsiteY1" fmla="*/ 0 h 886394"/>
                <a:gd name="connsiteX2" fmla="*/ 268633 w 268633"/>
                <a:gd name="connsiteY2" fmla="*/ 886394 h 886394"/>
                <a:gd name="connsiteX3" fmla="*/ 0 w 268633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633" h="886394">
                  <a:moveTo>
                    <a:pt x="120984" y="0"/>
                  </a:moveTo>
                  <a:lnTo>
                    <a:pt x="268633" y="0"/>
                  </a:lnTo>
                  <a:lnTo>
                    <a:pt x="268633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1D5FC993-0B0F-4E0C-9313-DA15A77DDA1F}"/>
                </a:ext>
              </a:extLst>
            </p:cNvPr>
            <p:cNvGrpSpPr/>
            <p:nvPr/>
          </p:nvGrpSpPr>
          <p:grpSpPr>
            <a:xfrm>
              <a:off x="598179" y="2245724"/>
              <a:ext cx="1445730" cy="2471713"/>
              <a:chOff x="425492" y="1797596"/>
              <a:chExt cx="1445730" cy="2471713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DE8981F9-BFC0-4FF3-AD4E-BAAA1A3B30DF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03C5A2B1-948B-432E-894F-7FEE8DD955DA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0" name="片側の 2 つの角を丸めた四角形 35">
                  <a:extLst>
                    <a:ext uri="{FF2B5EF4-FFF2-40B4-BE49-F238E27FC236}">
                      <a16:creationId xmlns:a16="http://schemas.microsoft.com/office/drawing/2014/main" id="{A9350D48-16B2-4714-AA1F-51C27BFBD444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1" name="片側の 2 つの角を丸めた四角形 46">
                  <a:extLst>
                    <a:ext uri="{FF2B5EF4-FFF2-40B4-BE49-F238E27FC236}">
                      <a16:creationId xmlns:a16="http://schemas.microsoft.com/office/drawing/2014/main" id="{4235D2FB-375C-4E8B-9A25-498A353E31D3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2" name="正方形/長方形 231">
                  <a:extLst>
                    <a:ext uri="{FF2B5EF4-FFF2-40B4-BE49-F238E27FC236}">
                      <a16:creationId xmlns:a16="http://schemas.microsoft.com/office/drawing/2014/main" id="{0A011692-A2D4-4856-8BB2-FC24C1F74B09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3" name="円/楕円 49">
                  <a:extLst>
                    <a:ext uri="{FF2B5EF4-FFF2-40B4-BE49-F238E27FC236}">
                      <a16:creationId xmlns:a16="http://schemas.microsoft.com/office/drawing/2014/main" id="{A8D9E796-CE47-4C2F-8E26-35B3B6686966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" name="円/楕円 50">
                  <a:extLst>
                    <a:ext uri="{FF2B5EF4-FFF2-40B4-BE49-F238E27FC236}">
                      <a16:creationId xmlns:a16="http://schemas.microsoft.com/office/drawing/2014/main" id="{5A461EE4-15BF-4257-9488-9ED88637270B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" name="円/楕円 51">
                  <a:extLst>
                    <a:ext uri="{FF2B5EF4-FFF2-40B4-BE49-F238E27FC236}">
                      <a16:creationId xmlns:a16="http://schemas.microsoft.com/office/drawing/2014/main" id="{FD7F922B-4150-421A-BC42-1A794BC94135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432EBA6E-26C3-4BEF-877B-821873EE021F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237" name="二等辺三角形 236">
                    <a:extLst>
                      <a:ext uri="{FF2B5EF4-FFF2-40B4-BE49-F238E27FC236}">
                        <a16:creationId xmlns:a16="http://schemas.microsoft.com/office/drawing/2014/main" id="{CA39862C-BF56-4610-83A4-7F50094CBB8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38" name="二等辺三角形 237">
                    <a:extLst>
                      <a:ext uri="{FF2B5EF4-FFF2-40B4-BE49-F238E27FC236}">
                        <a16:creationId xmlns:a16="http://schemas.microsoft.com/office/drawing/2014/main" id="{A7FD1D6A-3EC0-4BE0-AF5F-742EB1E58A5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52891948-88B9-430E-B779-E9A7BFBA12FF}"/>
                  </a:ext>
                </a:extLst>
              </p:cNvPr>
              <p:cNvGrpSpPr/>
              <p:nvPr/>
            </p:nvGrpSpPr>
            <p:grpSpPr>
              <a:xfrm>
                <a:off x="425492" y="1797596"/>
                <a:ext cx="1445730" cy="1312714"/>
                <a:chOff x="6723075" y="333632"/>
                <a:chExt cx="891722" cy="809678"/>
              </a:xfrm>
            </p:grpSpPr>
            <p:sp>
              <p:nvSpPr>
                <p:cNvPr id="215" name="円/楕円 568">
                  <a:extLst>
                    <a:ext uri="{FF2B5EF4-FFF2-40B4-BE49-F238E27FC236}">
                      <a16:creationId xmlns:a16="http://schemas.microsoft.com/office/drawing/2014/main" id="{5E14C83C-9984-45C3-9A96-EF14E7F9F19E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E521CB1B-583A-4E59-BEC5-49366771D7D9}"/>
                    </a:ext>
                  </a:extLst>
                </p:cNvPr>
                <p:cNvGrpSpPr/>
                <p:nvPr/>
              </p:nvGrpSpPr>
              <p:grpSpPr>
                <a:xfrm>
                  <a:off x="6723075" y="333632"/>
                  <a:ext cx="891722" cy="809678"/>
                  <a:chOff x="2791855" y="2017486"/>
                  <a:chExt cx="1150919" cy="1045027"/>
                </a:xfrm>
                <a:solidFill>
                  <a:srgbClr val="FFCC99"/>
                </a:solidFill>
              </p:grpSpPr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D0A6CA14-9C3C-4A4A-A95B-D8ECD974094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7" name="円/楕円 591">
                      <a:extLst>
                        <a:ext uri="{FF2B5EF4-FFF2-40B4-BE49-F238E27FC236}">
                          <a16:creationId xmlns:a16="http://schemas.microsoft.com/office/drawing/2014/main" id="{84921BF0-A630-484A-AB6F-C0891562E2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28" name="円/楕円 592">
                      <a:extLst>
                        <a:ext uri="{FF2B5EF4-FFF2-40B4-BE49-F238E27FC236}">
                          <a16:creationId xmlns:a16="http://schemas.microsoft.com/office/drawing/2014/main" id="{B7638D52-2D39-4FE8-BECE-8C1FDE9C50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F1765941-1A2A-4DBF-AED7-3799A0309E0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589">
                      <a:extLst>
                        <a:ext uri="{FF2B5EF4-FFF2-40B4-BE49-F238E27FC236}">
                          <a16:creationId xmlns:a16="http://schemas.microsoft.com/office/drawing/2014/main" id="{4BE6A988-218E-404B-850B-90101A325D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26" name="円/楕円 590">
                      <a:extLst>
                        <a:ext uri="{FF2B5EF4-FFF2-40B4-BE49-F238E27FC236}">
                          <a16:creationId xmlns:a16="http://schemas.microsoft.com/office/drawing/2014/main" id="{80E7A6D5-1047-4EFD-A4F1-17AAA831B4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4" name="円/楕円 588">
                    <a:extLst>
                      <a:ext uri="{FF2B5EF4-FFF2-40B4-BE49-F238E27FC236}">
                        <a16:creationId xmlns:a16="http://schemas.microsoft.com/office/drawing/2014/main" id="{2829F8E6-234D-47B9-8E81-68ABC68FAD32}"/>
                      </a:ext>
                    </a:extLst>
                  </p:cNvPr>
                  <p:cNvSpPr/>
                  <p:nvPr/>
                </p:nvSpPr>
                <p:spPr>
                  <a:xfrm>
                    <a:off x="2902856" y="2017486"/>
                    <a:ext cx="928915" cy="104502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17" name="円/楕円 576">
                  <a:extLst>
                    <a:ext uri="{FF2B5EF4-FFF2-40B4-BE49-F238E27FC236}">
                      <a16:creationId xmlns:a16="http://schemas.microsoft.com/office/drawing/2014/main" id="{934DC4B9-579B-45D8-AA71-B9F85E0095B9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8" name="円/楕円 577">
                  <a:extLst>
                    <a:ext uri="{FF2B5EF4-FFF2-40B4-BE49-F238E27FC236}">
                      <a16:creationId xmlns:a16="http://schemas.microsoft.com/office/drawing/2014/main" id="{34473C21-D5F7-42A9-BFFD-D7DEEEA08E90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9" name="月 218">
                  <a:extLst>
                    <a:ext uri="{FF2B5EF4-FFF2-40B4-BE49-F238E27FC236}">
                      <a16:creationId xmlns:a16="http://schemas.microsoft.com/office/drawing/2014/main" id="{C9A1EDF6-95F2-4CD8-9034-C7405DA92BDE}"/>
                    </a:ext>
                  </a:extLst>
                </p:cNvPr>
                <p:cNvSpPr/>
                <p:nvPr/>
              </p:nvSpPr>
              <p:spPr>
                <a:xfrm rot="162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0" name="月 219">
                  <a:extLst>
                    <a:ext uri="{FF2B5EF4-FFF2-40B4-BE49-F238E27FC236}">
                      <a16:creationId xmlns:a16="http://schemas.microsoft.com/office/drawing/2014/main" id="{4E224660-C0F9-457C-951A-1031B99EB21A}"/>
                    </a:ext>
                  </a:extLst>
                </p:cNvPr>
                <p:cNvSpPr/>
                <p:nvPr/>
              </p:nvSpPr>
              <p:spPr>
                <a:xfrm rot="162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21" name="円/楕円 576">
                  <a:extLst>
                    <a:ext uri="{FF2B5EF4-FFF2-40B4-BE49-F238E27FC236}">
                      <a16:creationId xmlns:a16="http://schemas.microsoft.com/office/drawing/2014/main" id="{EB101486-3F14-4DB1-8481-288019623509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B6D25442-0209-47DF-85FE-98B85E33ED0F}"/>
                </a:ext>
              </a:extLst>
            </p:cNvPr>
            <p:cNvGrpSpPr/>
            <p:nvPr/>
          </p:nvGrpSpPr>
          <p:grpSpPr>
            <a:xfrm>
              <a:off x="758629" y="2785854"/>
              <a:ext cx="1228625" cy="792913"/>
              <a:chOff x="758629" y="814179"/>
              <a:chExt cx="1228625" cy="792913"/>
            </a:xfrm>
          </p:grpSpPr>
          <p:sp>
            <p:nvSpPr>
              <p:cNvPr id="203" name="楕円 7">
                <a:extLst>
                  <a:ext uri="{FF2B5EF4-FFF2-40B4-BE49-F238E27FC236}">
                    <a16:creationId xmlns:a16="http://schemas.microsoft.com/office/drawing/2014/main" id="{0381C0FF-304A-484D-A103-BB42493037FD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楕円 7">
                <a:extLst>
                  <a:ext uri="{FF2B5EF4-FFF2-40B4-BE49-F238E27FC236}">
                    <a16:creationId xmlns:a16="http://schemas.microsoft.com/office/drawing/2014/main" id="{0CCDBA10-EF8E-4664-BFC4-E09451712D03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" name="楕円 7">
                <a:extLst>
                  <a:ext uri="{FF2B5EF4-FFF2-40B4-BE49-F238E27FC236}">
                    <a16:creationId xmlns:a16="http://schemas.microsoft.com/office/drawing/2014/main" id="{1A8EF594-CA5C-42C9-B299-C8DEC7CAEAEA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" name="楕円 7">
                <a:extLst>
                  <a:ext uri="{FF2B5EF4-FFF2-40B4-BE49-F238E27FC236}">
                    <a16:creationId xmlns:a16="http://schemas.microsoft.com/office/drawing/2014/main" id="{02C66607-ED16-4A74-B7B9-0ED108527FA2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FF8C5756-1BAA-4106-B039-93C398831653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A6A6317D-C2B6-4D0F-B165-08042B2B061F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A353871B-279E-42FE-B406-960A6D814C56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0870CB2F-9EBD-46D7-9B26-DDA43D2CA5F1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84A7909C-ECB5-4B23-A30B-686372211023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E631AD7C-CEB5-47B8-9EE2-70B5F76CD7EF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99" name="フリーフォーム 129">
              <a:extLst>
                <a:ext uri="{FF2B5EF4-FFF2-40B4-BE49-F238E27FC236}">
                  <a16:creationId xmlns:a16="http://schemas.microsoft.com/office/drawing/2014/main" id="{7487A80E-B81D-4760-B95E-60774C12D8CE}"/>
                </a:ext>
              </a:extLst>
            </p:cNvPr>
            <p:cNvSpPr/>
            <p:nvPr/>
          </p:nvSpPr>
          <p:spPr>
            <a:xfrm rot="17667011" flipH="1">
              <a:off x="1181246" y="3069944"/>
              <a:ext cx="641966" cy="839720"/>
            </a:xfrm>
            <a:custGeom>
              <a:avLst/>
              <a:gdLst/>
              <a:ahLst/>
              <a:cxnLst/>
              <a:rect l="l" t="t" r="r" b="b"/>
              <a:pathLst>
                <a:path w="641966" h="839720">
                  <a:moveTo>
                    <a:pt x="3692" y="284101"/>
                  </a:moveTo>
                  <a:cubicBezTo>
                    <a:pt x="-3693" y="302314"/>
                    <a:pt x="0" y="323967"/>
                    <a:pt x="14770" y="338738"/>
                  </a:cubicBezTo>
                  <a:lnTo>
                    <a:pt x="167458" y="491426"/>
                  </a:lnTo>
                  <a:lnTo>
                    <a:pt x="169843" y="515080"/>
                  </a:lnTo>
                  <a:cubicBezTo>
                    <a:pt x="182185" y="575395"/>
                    <a:pt x="228065" y="623494"/>
                    <a:pt x="287645" y="637155"/>
                  </a:cubicBezTo>
                  <a:lnTo>
                    <a:pt x="437680" y="839720"/>
                  </a:lnTo>
                  <a:lnTo>
                    <a:pt x="641966" y="688411"/>
                  </a:lnTo>
                  <a:lnTo>
                    <a:pt x="524090" y="529264"/>
                  </a:lnTo>
                  <a:lnTo>
                    <a:pt x="533542" y="482450"/>
                  </a:lnTo>
                  <a:lnTo>
                    <a:pt x="533542" y="366960"/>
                  </a:lnTo>
                  <a:lnTo>
                    <a:pt x="533540" y="366953"/>
                  </a:lnTo>
                  <a:lnTo>
                    <a:pt x="533540" y="179278"/>
                  </a:lnTo>
                  <a:cubicBezTo>
                    <a:pt x="533540" y="164953"/>
                    <a:pt x="524831" y="152664"/>
                    <a:pt x="512420" y="147413"/>
                  </a:cubicBezTo>
                  <a:lnTo>
                    <a:pt x="498959" y="144696"/>
                  </a:lnTo>
                  <a:lnTo>
                    <a:pt x="485499" y="147413"/>
                  </a:lnTo>
                  <a:cubicBezTo>
                    <a:pt x="473087" y="152664"/>
                    <a:pt x="464378" y="164953"/>
                    <a:pt x="464377" y="179278"/>
                  </a:cubicBezTo>
                  <a:lnTo>
                    <a:pt x="464378" y="320541"/>
                  </a:lnTo>
                  <a:lnTo>
                    <a:pt x="451548" y="320542"/>
                  </a:lnTo>
                  <a:lnTo>
                    <a:pt x="451548" y="80149"/>
                  </a:lnTo>
                  <a:cubicBezTo>
                    <a:pt x="451548" y="56460"/>
                    <a:pt x="432344" y="37256"/>
                    <a:pt x="408654" y="37255"/>
                  </a:cubicBezTo>
                  <a:cubicBezTo>
                    <a:pt x="384965" y="37255"/>
                    <a:pt x="365761" y="56460"/>
                    <a:pt x="365761" y="80149"/>
                  </a:cubicBezTo>
                  <a:lnTo>
                    <a:pt x="365761" y="320542"/>
                  </a:lnTo>
                  <a:lnTo>
                    <a:pt x="351836" y="320542"/>
                  </a:lnTo>
                  <a:lnTo>
                    <a:pt x="351836" y="42894"/>
                  </a:lnTo>
                  <a:cubicBezTo>
                    <a:pt x="351835" y="19204"/>
                    <a:pt x="332631" y="0"/>
                    <a:pt x="308942" y="0"/>
                  </a:cubicBezTo>
                  <a:cubicBezTo>
                    <a:pt x="285253" y="0"/>
                    <a:pt x="266048" y="19204"/>
                    <a:pt x="266048" y="42894"/>
                  </a:cubicBezTo>
                  <a:lnTo>
                    <a:pt x="266048" y="320542"/>
                  </a:lnTo>
                  <a:lnTo>
                    <a:pt x="253217" y="320542"/>
                  </a:lnTo>
                  <a:lnTo>
                    <a:pt x="253217" y="96823"/>
                  </a:lnTo>
                  <a:cubicBezTo>
                    <a:pt x="253217" y="73134"/>
                    <a:pt x="234013" y="53929"/>
                    <a:pt x="210323" y="53930"/>
                  </a:cubicBezTo>
                  <a:cubicBezTo>
                    <a:pt x="186634" y="53930"/>
                    <a:pt x="167430" y="73134"/>
                    <a:pt x="167430" y="96824"/>
                  </a:cubicBezTo>
                  <a:lnTo>
                    <a:pt x="167430" y="348758"/>
                  </a:lnTo>
                  <a:lnTo>
                    <a:pt x="86090" y="267418"/>
                  </a:lnTo>
                  <a:cubicBezTo>
                    <a:pt x="71320" y="252648"/>
                    <a:pt x="49666" y="248955"/>
                    <a:pt x="31453" y="256340"/>
                  </a:cubicBezTo>
                  <a:lnTo>
                    <a:pt x="14770" y="267418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62415D42-E1B8-4403-8D7C-1A9D57384348}"/>
                </a:ext>
              </a:extLst>
            </p:cNvPr>
            <p:cNvGrpSpPr/>
            <p:nvPr/>
          </p:nvGrpSpPr>
          <p:grpSpPr>
            <a:xfrm rot="20885481" flipH="1">
              <a:off x="1615620" y="3659818"/>
              <a:ext cx="465044" cy="1010762"/>
              <a:chOff x="4704719" y="5006710"/>
              <a:chExt cx="465044" cy="1010762"/>
            </a:xfrm>
            <a:solidFill>
              <a:srgbClr val="70AD47">
                <a:lumMod val="50000"/>
              </a:srgbClr>
            </a:solidFill>
          </p:grpSpPr>
          <p:sp>
            <p:nvSpPr>
              <p:cNvPr id="201" name="台形 200">
                <a:extLst>
                  <a:ext uri="{FF2B5EF4-FFF2-40B4-BE49-F238E27FC236}">
                    <a16:creationId xmlns:a16="http://schemas.microsoft.com/office/drawing/2014/main" id="{9DF75856-FB74-4425-8A21-1DF6DB48CE9F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02" name="片側の 2 つの角を丸めた四角形 150">
                <a:extLst>
                  <a:ext uri="{FF2B5EF4-FFF2-40B4-BE49-F238E27FC236}">
                    <a16:creationId xmlns:a16="http://schemas.microsoft.com/office/drawing/2014/main" id="{E92B59DE-D237-4D3D-AC83-2DF22ECDE017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2C9DA1E9-6920-4648-BEDE-6F0ABAC270B5}"/>
              </a:ext>
            </a:extLst>
          </p:cNvPr>
          <p:cNvGrpSpPr/>
          <p:nvPr/>
        </p:nvGrpSpPr>
        <p:grpSpPr>
          <a:xfrm>
            <a:off x="2628597" y="2784076"/>
            <a:ext cx="928678" cy="1589282"/>
            <a:chOff x="2425590" y="2178027"/>
            <a:chExt cx="1483874" cy="2539411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8EB323A6-D534-4F05-8C53-8422C38CD8E0}"/>
                </a:ext>
              </a:extLst>
            </p:cNvPr>
            <p:cNvGrpSpPr/>
            <p:nvPr/>
          </p:nvGrpSpPr>
          <p:grpSpPr>
            <a:xfrm>
              <a:off x="2425590" y="2178027"/>
              <a:ext cx="1445730" cy="2539411"/>
              <a:chOff x="2425590" y="2178027"/>
              <a:chExt cx="1445730" cy="2539411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31032CC8-C730-4CA4-AA44-47D966AEC5C1}"/>
                  </a:ext>
                </a:extLst>
              </p:cNvPr>
              <p:cNvSpPr/>
              <p:nvPr/>
            </p:nvSpPr>
            <p:spPr>
              <a:xfrm>
                <a:off x="2456220" y="3831044"/>
                <a:ext cx="261013" cy="886394"/>
              </a:xfrm>
              <a:custGeom>
                <a:avLst/>
                <a:gdLst>
                  <a:gd name="connsiteX0" fmla="*/ 120984 w 261013"/>
                  <a:gd name="connsiteY0" fmla="*/ 0 h 886394"/>
                  <a:gd name="connsiteX1" fmla="*/ 261013 w 261013"/>
                  <a:gd name="connsiteY1" fmla="*/ 0 h 886394"/>
                  <a:gd name="connsiteX2" fmla="*/ 261013 w 261013"/>
                  <a:gd name="connsiteY2" fmla="*/ 886394 h 886394"/>
                  <a:gd name="connsiteX3" fmla="*/ 0 w 261013"/>
                  <a:gd name="connsiteY3" fmla="*/ 886394 h 8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1013" h="886394">
                    <a:moveTo>
                      <a:pt x="120984" y="0"/>
                    </a:moveTo>
                    <a:lnTo>
                      <a:pt x="261013" y="0"/>
                    </a:lnTo>
                    <a:lnTo>
                      <a:pt x="261013" y="886394"/>
                    </a:lnTo>
                    <a:lnTo>
                      <a:pt x="0" y="886394"/>
                    </a:lnTo>
                    <a:close/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24296E3A-73AA-44F2-8CB5-FFC01E9E5D01}"/>
                  </a:ext>
                </a:extLst>
              </p:cNvPr>
              <p:cNvGrpSpPr/>
              <p:nvPr/>
            </p:nvGrpSpPr>
            <p:grpSpPr>
              <a:xfrm>
                <a:off x="2425590" y="2178027"/>
                <a:ext cx="1445730" cy="2539410"/>
                <a:chOff x="2252903" y="1729899"/>
                <a:chExt cx="1445730" cy="2539410"/>
              </a:xfrm>
            </p:grpSpPr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316E61F0-AE6F-4270-AA29-A45B7487084F}"/>
                    </a:ext>
                  </a:extLst>
                </p:cNvPr>
                <p:cNvGrpSpPr/>
                <p:nvPr/>
              </p:nvGrpSpPr>
              <p:grpSpPr>
                <a:xfrm>
                  <a:off x="2397619" y="2922907"/>
                  <a:ext cx="1156298" cy="1346402"/>
                  <a:chOff x="2704502" y="2854709"/>
                  <a:chExt cx="1156298" cy="1346402"/>
                </a:xfrm>
              </p:grpSpPr>
              <p:sp>
                <p:nvSpPr>
                  <p:cNvPr id="282" name="片側の 2 つの角を丸めた四角形 26">
                    <a:extLst>
                      <a:ext uri="{FF2B5EF4-FFF2-40B4-BE49-F238E27FC236}">
                        <a16:creationId xmlns:a16="http://schemas.microsoft.com/office/drawing/2014/main" id="{A6C52120-7E3C-47F4-88DC-4FA7BCBD2EF0}"/>
                      </a:ext>
                    </a:extLst>
                  </p:cNvPr>
                  <p:cNvSpPr/>
                  <p:nvPr/>
                </p:nvSpPr>
                <p:spPr>
                  <a:xfrm>
                    <a:off x="2704502" y="3180185"/>
                    <a:ext cx="1156298" cy="1020926"/>
                  </a:xfrm>
                  <a:prstGeom prst="round2SameRect">
                    <a:avLst/>
                  </a:prstGeom>
                  <a:solidFill>
                    <a:srgbClr val="FFC000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3" name="台形 282">
                    <a:extLst>
                      <a:ext uri="{FF2B5EF4-FFF2-40B4-BE49-F238E27FC236}">
                        <a16:creationId xmlns:a16="http://schemas.microsoft.com/office/drawing/2014/main" id="{DB45AAB3-E449-433B-9B57-27DA8D4350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84158" y="3180185"/>
                    <a:ext cx="796988" cy="893068"/>
                  </a:xfrm>
                  <a:prstGeom prst="trapezoid">
                    <a:avLst>
                      <a:gd name="adj" fmla="val 47132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D70693E8-D8EB-4DB7-92D3-9E12BCD3D91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33431" y="2854709"/>
                    <a:ext cx="698442" cy="5210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8442" h="521090">
                        <a:moveTo>
                          <a:pt x="483019" y="521090"/>
                        </a:moveTo>
                        <a:lnTo>
                          <a:pt x="215422" y="521090"/>
                        </a:lnTo>
                        <a:lnTo>
                          <a:pt x="215422" y="288649"/>
                        </a:lnTo>
                        <a:lnTo>
                          <a:pt x="213288" y="288464"/>
                        </a:lnTo>
                        <a:cubicBezTo>
                          <a:pt x="87948" y="265673"/>
                          <a:pt x="0" y="212317"/>
                          <a:pt x="0" y="150131"/>
                        </a:cubicBezTo>
                        <a:cubicBezTo>
                          <a:pt x="0" y="67216"/>
                          <a:pt x="156352" y="0"/>
                          <a:pt x="349221" y="0"/>
                        </a:cubicBezTo>
                        <a:cubicBezTo>
                          <a:pt x="542090" y="0"/>
                          <a:pt x="698442" y="67216"/>
                          <a:pt x="698442" y="150131"/>
                        </a:cubicBezTo>
                        <a:cubicBezTo>
                          <a:pt x="698442" y="212317"/>
                          <a:pt x="610494" y="265673"/>
                          <a:pt x="485153" y="288464"/>
                        </a:cubicBezTo>
                        <a:lnTo>
                          <a:pt x="483020" y="288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4652EDEA-0C66-49C4-BB89-4C96001B34E0}"/>
                      </a:ext>
                    </a:extLst>
                  </p:cNvPr>
                  <p:cNvSpPr/>
                  <p:nvPr/>
                </p:nvSpPr>
                <p:spPr>
                  <a:xfrm>
                    <a:off x="2866989" y="3073313"/>
                    <a:ext cx="831324" cy="312612"/>
                  </a:xfrm>
                  <a:custGeom>
                    <a:avLst/>
                    <a:gdLst>
                      <a:gd name="connsiteX0" fmla="*/ 281865 w 831324"/>
                      <a:gd name="connsiteY0" fmla="*/ 0 h 312612"/>
                      <a:gd name="connsiteX1" fmla="*/ 281865 w 831324"/>
                      <a:gd name="connsiteY1" fmla="*/ 24955 h 312612"/>
                      <a:gd name="connsiteX2" fmla="*/ 223538 w 831324"/>
                      <a:gd name="connsiteY2" fmla="*/ 35377 h 312612"/>
                      <a:gd name="connsiteX3" fmla="*/ 143958 w 831324"/>
                      <a:gd name="connsiteY3" fmla="*/ 86294 h 312612"/>
                      <a:gd name="connsiteX4" fmla="*/ 415662 w 831324"/>
                      <a:gd name="connsiteY4" fmla="*/ 158302 h 312612"/>
                      <a:gd name="connsiteX5" fmla="*/ 687366 w 831324"/>
                      <a:gd name="connsiteY5" fmla="*/ 86294 h 312612"/>
                      <a:gd name="connsiteX6" fmla="*/ 607786 w 831324"/>
                      <a:gd name="connsiteY6" fmla="*/ 35377 h 312612"/>
                      <a:gd name="connsiteX7" fmla="*/ 549462 w 831324"/>
                      <a:gd name="connsiteY7" fmla="*/ 24955 h 312612"/>
                      <a:gd name="connsiteX8" fmla="*/ 549462 w 831324"/>
                      <a:gd name="connsiteY8" fmla="*/ 0 h 312612"/>
                      <a:gd name="connsiteX9" fmla="*/ 577457 w 831324"/>
                      <a:gd name="connsiteY9" fmla="*/ 1554 h 312612"/>
                      <a:gd name="connsiteX10" fmla="*/ 831324 w 831324"/>
                      <a:gd name="connsiteY10" fmla="*/ 106872 h 312612"/>
                      <a:gd name="connsiteX11" fmla="*/ 823572 w 831324"/>
                      <a:gd name="connsiteY11" fmla="*/ 128018 h 312612"/>
                      <a:gd name="connsiteX12" fmla="*/ 831324 w 831324"/>
                      <a:gd name="connsiteY12" fmla="*/ 149164 h 312612"/>
                      <a:gd name="connsiteX13" fmla="*/ 821142 w 831324"/>
                      <a:gd name="connsiteY13" fmla="*/ 173738 h 312612"/>
                      <a:gd name="connsiteX14" fmla="*/ 831324 w 831324"/>
                      <a:gd name="connsiteY14" fmla="*/ 198312 h 312612"/>
                      <a:gd name="connsiteX15" fmla="*/ 415662 w 831324"/>
                      <a:gd name="connsiteY15" fmla="*/ 312612 h 312612"/>
                      <a:gd name="connsiteX16" fmla="*/ 0 w 831324"/>
                      <a:gd name="connsiteY16" fmla="*/ 198312 h 312612"/>
                      <a:gd name="connsiteX17" fmla="*/ 10182 w 831324"/>
                      <a:gd name="connsiteY17" fmla="*/ 173738 h 312612"/>
                      <a:gd name="connsiteX18" fmla="*/ 0 w 831324"/>
                      <a:gd name="connsiteY18" fmla="*/ 149164 h 312612"/>
                      <a:gd name="connsiteX19" fmla="*/ 7752 w 831324"/>
                      <a:gd name="connsiteY19" fmla="*/ 128018 h 312612"/>
                      <a:gd name="connsiteX20" fmla="*/ 0 w 831324"/>
                      <a:gd name="connsiteY20" fmla="*/ 106872 h 312612"/>
                      <a:gd name="connsiteX21" fmla="*/ 253868 w 831324"/>
                      <a:gd name="connsiteY21" fmla="*/ 1554 h 312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831324" h="312612">
                        <a:moveTo>
                          <a:pt x="281865" y="0"/>
                        </a:moveTo>
                        <a:lnTo>
                          <a:pt x="281865" y="24955"/>
                        </a:lnTo>
                        <a:lnTo>
                          <a:pt x="223538" y="35377"/>
                        </a:lnTo>
                        <a:cubicBezTo>
                          <a:pt x="174370" y="48408"/>
                          <a:pt x="143958" y="66410"/>
                          <a:pt x="143958" y="86294"/>
                        </a:cubicBezTo>
                        <a:cubicBezTo>
                          <a:pt x="143958" y="126063"/>
                          <a:pt x="265604" y="158302"/>
                          <a:pt x="415662" y="158302"/>
                        </a:cubicBezTo>
                        <a:cubicBezTo>
                          <a:pt x="565720" y="158302"/>
                          <a:pt x="687366" y="126063"/>
                          <a:pt x="687366" y="86294"/>
                        </a:cubicBezTo>
                        <a:cubicBezTo>
                          <a:pt x="687366" y="66410"/>
                          <a:pt x="656955" y="48408"/>
                          <a:pt x="607786" y="35377"/>
                        </a:cubicBezTo>
                        <a:lnTo>
                          <a:pt x="549462" y="24955"/>
                        </a:lnTo>
                        <a:lnTo>
                          <a:pt x="549462" y="0"/>
                        </a:lnTo>
                        <a:lnTo>
                          <a:pt x="577457" y="1554"/>
                        </a:lnTo>
                        <a:cubicBezTo>
                          <a:pt x="726644" y="18906"/>
                          <a:pt x="831324" y="59528"/>
                          <a:pt x="831324" y="106872"/>
                        </a:cubicBezTo>
                        <a:lnTo>
                          <a:pt x="823572" y="128018"/>
                        </a:lnTo>
                        <a:cubicBezTo>
                          <a:pt x="828813" y="134661"/>
                          <a:pt x="831324" y="141832"/>
                          <a:pt x="831324" y="149164"/>
                        </a:cubicBezTo>
                        <a:cubicBezTo>
                          <a:pt x="831324" y="157696"/>
                          <a:pt x="827925" y="166010"/>
                          <a:pt x="821142" y="173738"/>
                        </a:cubicBezTo>
                        <a:cubicBezTo>
                          <a:pt x="827925" y="181467"/>
                          <a:pt x="831324" y="189780"/>
                          <a:pt x="831324" y="198312"/>
                        </a:cubicBezTo>
                        <a:cubicBezTo>
                          <a:pt x="831324" y="261438"/>
                          <a:pt x="645226" y="312612"/>
                          <a:pt x="415662" y="312612"/>
                        </a:cubicBezTo>
                        <a:cubicBezTo>
                          <a:pt x="186098" y="312612"/>
                          <a:pt x="0" y="261438"/>
                          <a:pt x="0" y="198312"/>
                        </a:cubicBezTo>
                        <a:cubicBezTo>
                          <a:pt x="0" y="189780"/>
                          <a:pt x="3400" y="181467"/>
                          <a:pt x="10182" y="173738"/>
                        </a:cubicBezTo>
                        <a:cubicBezTo>
                          <a:pt x="3400" y="166010"/>
                          <a:pt x="0" y="157696"/>
                          <a:pt x="0" y="149164"/>
                        </a:cubicBezTo>
                        <a:lnTo>
                          <a:pt x="7752" y="128018"/>
                        </a:lnTo>
                        <a:cubicBezTo>
                          <a:pt x="2511" y="121376"/>
                          <a:pt x="0" y="114205"/>
                          <a:pt x="0" y="106872"/>
                        </a:cubicBezTo>
                        <a:cubicBezTo>
                          <a:pt x="0" y="59528"/>
                          <a:pt x="104680" y="18906"/>
                          <a:pt x="253868" y="1554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59827661-EC1B-40AD-9835-EF9EBB626E7A}"/>
                    </a:ext>
                  </a:extLst>
                </p:cNvPr>
                <p:cNvGrpSpPr/>
                <p:nvPr/>
              </p:nvGrpSpPr>
              <p:grpSpPr>
                <a:xfrm>
                  <a:off x="2252903" y="1729899"/>
                  <a:ext cx="1445730" cy="1400224"/>
                  <a:chOff x="7787928" y="263761"/>
                  <a:chExt cx="891722" cy="863653"/>
                </a:xfrm>
              </p:grpSpPr>
              <p:grpSp>
                <p:nvGrpSpPr>
                  <p:cNvPr id="260" name="グループ化 259">
                    <a:extLst>
                      <a:ext uri="{FF2B5EF4-FFF2-40B4-BE49-F238E27FC236}">
                        <a16:creationId xmlns:a16="http://schemas.microsoft.com/office/drawing/2014/main" id="{87DFBC8C-E8A7-4398-A0E9-EF2090EB5974}"/>
                      </a:ext>
                    </a:extLst>
                  </p:cNvPr>
                  <p:cNvGrpSpPr/>
                  <p:nvPr/>
                </p:nvGrpSpPr>
                <p:grpSpPr>
                  <a:xfrm>
                    <a:off x="7787928" y="263761"/>
                    <a:ext cx="891722" cy="863653"/>
                    <a:chOff x="810079" y="2042049"/>
                    <a:chExt cx="891722" cy="863653"/>
                  </a:xfrm>
                </p:grpSpPr>
                <p:grpSp>
                  <p:nvGrpSpPr>
                    <p:cNvPr id="263" name="グループ化 262">
                      <a:extLst>
                        <a:ext uri="{FF2B5EF4-FFF2-40B4-BE49-F238E27FC236}">
                          <a16:creationId xmlns:a16="http://schemas.microsoft.com/office/drawing/2014/main" id="{EC9AF6B8-6C73-4C70-8EB7-F8AB526D33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10079" y="2042049"/>
                      <a:ext cx="891722" cy="863653"/>
                      <a:chOff x="2921454" y="1855760"/>
                      <a:chExt cx="891722" cy="863653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72" name="グループ化 271">
                        <a:extLst>
                          <a:ext uri="{FF2B5EF4-FFF2-40B4-BE49-F238E27FC236}">
                            <a16:creationId xmlns:a16="http://schemas.microsoft.com/office/drawing/2014/main" id="{F0759C4A-5582-471E-B094-D021062B0F3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921454" y="1855760"/>
                        <a:ext cx="891722" cy="863653"/>
                        <a:chOff x="2791855" y="1947821"/>
                        <a:chExt cx="1150919" cy="1114692"/>
                      </a:xfrm>
                      <a:grpFill/>
                    </p:grpSpPr>
                    <p:grpSp>
                      <p:nvGrpSpPr>
                        <p:cNvPr id="275" name="グループ化 274">
                          <a:extLst>
                            <a:ext uri="{FF2B5EF4-FFF2-40B4-BE49-F238E27FC236}">
                              <a16:creationId xmlns:a16="http://schemas.microsoft.com/office/drawing/2014/main" id="{0C2FDF2E-429B-4C09-9B17-5C99F28B0B4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80" name="円/楕円 437">
                            <a:extLst>
                              <a:ext uri="{FF2B5EF4-FFF2-40B4-BE49-F238E27FC236}">
                                <a16:creationId xmlns:a16="http://schemas.microsoft.com/office/drawing/2014/main" id="{9A8891B8-BF6B-4FA9-82F9-11DEEF2DFBB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281" name="円/楕円 438">
                            <a:extLst>
                              <a:ext uri="{FF2B5EF4-FFF2-40B4-BE49-F238E27FC236}">
                                <a16:creationId xmlns:a16="http://schemas.microsoft.com/office/drawing/2014/main" id="{B88858BC-B885-4137-8741-74FA9050E53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00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ＭＳ Ｐゴシック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76" name="グループ化 275">
                          <a:extLst>
                            <a:ext uri="{FF2B5EF4-FFF2-40B4-BE49-F238E27FC236}">
                              <a16:creationId xmlns:a16="http://schemas.microsoft.com/office/drawing/2014/main" id="{0FBB5DAA-F1CD-4B8D-ACCA-6EA26870A3A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78" name="円/楕円 435">
                            <a:extLst>
                              <a:ext uri="{FF2B5EF4-FFF2-40B4-BE49-F238E27FC236}">
                                <a16:creationId xmlns:a16="http://schemas.microsoft.com/office/drawing/2014/main" id="{99F14F77-C5B4-45E5-8D23-084E4D9C533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279" name="円/楕円 436">
                            <a:extLst>
                              <a:ext uri="{FF2B5EF4-FFF2-40B4-BE49-F238E27FC236}">
                                <a16:creationId xmlns:a16="http://schemas.microsoft.com/office/drawing/2014/main" id="{10DF9DCC-925F-4FFF-B971-247EE03E766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00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ＭＳ Ｐゴシック"/>
                            </a:endParaRPr>
                          </a:p>
                        </p:txBody>
                      </p:sp>
                    </p:grpSp>
                    <p:sp>
                      <p:nvSpPr>
                        <p:cNvPr id="277" name="円/楕円 291">
                          <a:extLst>
                            <a:ext uri="{FF2B5EF4-FFF2-40B4-BE49-F238E27FC236}">
                              <a16:creationId xmlns:a16="http://schemas.microsoft.com/office/drawing/2014/main" id="{C31E7736-1DB6-4DD1-9C76-B37FF91DAD8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1947821"/>
                          <a:ext cx="928913" cy="1114692"/>
                        </a:xfrm>
                        <a:custGeom>
                          <a:avLst/>
                          <a:gdLst>
                            <a:gd name="connsiteX0" fmla="*/ 0 w 719714"/>
                            <a:gd name="connsiteY0" fmla="*/ 404839 h 809678"/>
                            <a:gd name="connsiteX1" fmla="*/ 359857 w 719714"/>
                            <a:gd name="connsiteY1" fmla="*/ 0 h 809678"/>
                            <a:gd name="connsiteX2" fmla="*/ 719714 w 719714"/>
                            <a:gd name="connsiteY2" fmla="*/ 404839 h 809678"/>
                            <a:gd name="connsiteX3" fmla="*/ 359857 w 719714"/>
                            <a:gd name="connsiteY3" fmla="*/ 809678 h 809678"/>
                            <a:gd name="connsiteX4" fmla="*/ 0 w 719714"/>
                            <a:gd name="connsiteY4" fmla="*/ 404839 h 809678"/>
                            <a:gd name="connsiteX0" fmla="*/ 0 w 719714"/>
                            <a:gd name="connsiteY0" fmla="*/ 404839 h 809678"/>
                            <a:gd name="connsiteX1" fmla="*/ 359857 w 719714"/>
                            <a:gd name="connsiteY1" fmla="*/ 0 h 809678"/>
                            <a:gd name="connsiteX2" fmla="*/ 719714 w 719714"/>
                            <a:gd name="connsiteY2" fmla="*/ 404839 h 809678"/>
                            <a:gd name="connsiteX3" fmla="*/ 359857 w 719714"/>
                            <a:gd name="connsiteY3" fmla="*/ 809678 h 809678"/>
                            <a:gd name="connsiteX4" fmla="*/ 0 w 719714"/>
                            <a:gd name="connsiteY4" fmla="*/ 404839 h 809678"/>
                            <a:gd name="connsiteX0" fmla="*/ 0 w 719714"/>
                            <a:gd name="connsiteY0" fmla="*/ 404839 h 809678"/>
                            <a:gd name="connsiteX1" fmla="*/ 359857 w 719714"/>
                            <a:gd name="connsiteY1" fmla="*/ 0 h 809678"/>
                            <a:gd name="connsiteX2" fmla="*/ 719714 w 719714"/>
                            <a:gd name="connsiteY2" fmla="*/ 404839 h 809678"/>
                            <a:gd name="connsiteX3" fmla="*/ 359857 w 719714"/>
                            <a:gd name="connsiteY3" fmla="*/ 809678 h 809678"/>
                            <a:gd name="connsiteX4" fmla="*/ 0 w 719714"/>
                            <a:gd name="connsiteY4" fmla="*/ 404839 h 809678"/>
                            <a:gd name="connsiteX0" fmla="*/ 0 w 719714"/>
                            <a:gd name="connsiteY0" fmla="*/ 404839 h 809678"/>
                            <a:gd name="connsiteX1" fmla="*/ 359857 w 719714"/>
                            <a:gd name="connsiteY1" fmla="*/ 0 h 809678"/>
                            <a:gd name="connsiteX2" fmla="*/ 719714 w 719714"/>
                            <a:gd name="connsiteY2" fmla="*/ 404839 h 809678"/>
                            <a:gd name="connsiteX3" fmla="*/ 359857 w 719714"/>
                            <a:gd name="connsiteY3" fmla="*/ 809678 h 809678"/>
                            <a:gd name="connsiteX4" fmla="*/ 0 w 719714"/>
                            <a:gd name="connsiteY4" fmla="*/ 404839 h 809678"/>
                            <a:gd name="connsiteX0" fmla="*/ 0 w 719714"/>
                            <a:gd name="connsiteY0" fmla="*/ 455639 h 860478"/>
                            <a:gd name="connsiteX1" fmla="*/ 366207 w 719714"/>
                            <a:gd name="connsiteY1" fmla="*/ 0 h 860478"/>
                            <a:gd name="connsiteX2" fmla="*/ 719714 w 719714"/>
                            <a:gd name="connsiteY2" fmla="*/ 455639 h 860478"/>
                            <a:gd name="connsiteX3" fmla="*/ 359857 w 719714"/>
                            <a:gd name="connsiteY3" fmla="*/ 860478 h 860478"/>
                            <a:gd name="connsiteX4" fmla="*/ 0 w 719714"/>
                            <a:gd name="connsiteY4" fmla="*/ 455639 h 860478"/>
                            <a:gd name="connsiteX0" fmla="*/ 0 w 719714"/>
                            <a:gd name="connsiteY0" fmla="*/ 458814 h 863653"/>
                            <a:gd name="connsiteX1" fmla="*/ 359857 w 719714"/>
                            <a:gd name="connsiteY1" fmla="*/ 0 h 863653"/>
                            <a:gd name="connsiteX2" fmla="*/ 719714 w 719714"/>
                            <a:gd name="connsiteY2" fmla="*/ 458814 h 863653"/>
                            <a:gd name="connsiteX3" fmla="*/ 359857 w 719714"/>
                            <a:gd name="connsiteY3" fmla="*/ 863653 h 863653"/>
                            <a:gd name="connsiteX4" fmla="*/ 0 w 719714"/>
                            <a:gd name="connsiteY4" fmla="*/ 458814 h 86365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719714" h="863653">
                              <a:moveTo>
                                <a:pt x="0" y="458814"/>
                              </a:moveTo>
                              <a:cubicBezTo>
                                <a:pt x="0" y="235228"/>
                                <a:pt x="161113" y="0"/>
                                <a:pt x="359857" y="0"/>
                              </a:cubicBezTo>
                              <a:cubicBezTo>
                                <a:pt x="558601" y="0"/>
                                <a:pt x="719714" y="235228"/>
                                <a:pt x="719714" y="458814"/>
                              </a:cubicBezTo>
                              <a:cubicBezTo>
                                <a:pt x="719714" y="682400"/>
                                <a:pt x="558601" y="863653"/>
                                <a:pt x="359857" y="863653"/>
                              </a:cubicBezTo>
                              <a:cubicBezTo>
                                <a:pt x="161113" y="863653"/>
                                <a:pt x="0" y="682400"/>
                                <a:pt x="0" y="45881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CC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273" name="円/楕円 428">
                        <a:extLst>
                          <a:ext uri="{FF2B5EF4-FFF2-40B4-BE49-F238E27FC236}">
                            <a16:creationId xmlns:a16="http://schemas.microsoft.com/office/drawing/2014/main" id="{A649D602-CEE3-404F-93B7-CA049FFC58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06491" y="2448183"/>
                        <a:ext cx="118869" cy="69275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4" name="フリーフォーム 429">
                        <a:extLst>
                          <a:ext uri="{FF2B5EF4-FFF2-40B4-BE49-F238E27FC236}">
                            <a16:creationId xmlns:a16="http://schemas.microsoft.com/office/drawing/2014/main" id="{CD68F5BE-CE91-4C03-B235-B20E7622C9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36606" y="2388395"/>
                        <a:ext cx="59058" cy="139533"/>
                      </a:xfrm>
                      <a:custGeom>
                        <a:avLst/>
                        <a:gdLst>
                          <a:gd name="connsiteX0" fmla="*/ 11873 w 59058"/>
                          <a:gd name="connsiteY0" fmla="*/ 0 h 139533"/>
                          <a:gd name="connsiteX1" fmla="*/ 47185 w 59058"/>
                          <a:gd name="connsiteY1" fmla="*/ 0 h 139533"/>
                          <a:gd name="connsiteX2" fmla="*/ 50409 w 59058"/>
                          <a:gd name="connsiteY2" fmla="*/ 5768 h 139533"/>
                          <a:gd name="connsiteX3" fmla="*/ 59058 w 59058"/>
                          <a:gd name="connsiteY3" fmla="*/ 61175 h 139533"/>
                          <a:gd name="connsiteX4" fmla="*/ 29529 w 59058"/>
                          <a:gd name="connsiteY4" fmla="*/ 139533 h 139533"/>
                          <a:gd name="connsiteX5" fmla="*/ 0 w 59058"/>
                          <a:gd name="connsiteY5" fmla="*/ 61175 h 139533"/>
                          <a:gd name="connsiteX6" fmla="*/ 8649 w 59058"/>
                          <a:gd name="connsiteY6" fmla="*/ 5768 h 139533"/>
                          <a:gd name="connsiteX0" fmla="*/ 11873 w 103313"/>
                          <a:gd name="connsiteY0" fmla="*/ 0 h 139533"/>
                          <a:gd name="connsiteX1" fmla="*/ 47185 w 103313"/>
                          <a:gd name="connsiteY1" fmla="*/ 0 h 139533"/>
                          <a:gd name="connsiteX2" fmla="*/ 50409 w 103313"/>
                          <a:gd name="connsiteY2" fmla="*/ 5768 h 139533"/>
                          <a:gd name="connsiteX3" fmla="*/ 59058 w 103313"/>
                          <a:gd name="connsiteY3" fmla="*/ 61175 h 139533"/>
                          <a:gd name="connsiteX4" fmla="*/ 29529 w 103313"/>
                          <a:gd name="connsiteY4" fmla="*/ 139533 h 139533"/>
                          <a:gd name="connsiteX5" fmla="*/ 0 w 103313"/>
                          <a:gd name="connsiteY5" fmla="*/ 61175 h 139533"/>
                          <a:gd name="connsiteX6" fmla="*/ 8649 w 103313"/>
                          <a:gd name="connsiteY6" fmla="*/ 5768 h 139533"/>
                          <a:gd name="connsiteX7" fmla="*/ 103313 w 103313"/>
                          <a:gd name="connsiteY7" fmla="*/ 91440 h 139533"/>
                          <a:gd name="connsiteX0" fmla="*/ 11873 w 59058"/>
                          <a:gd name="connsiteY0" fmla="*/ 0 h 139533"/>
                          <a:gd name="connsiteX1" fmla="*/ 47185 w 59058"/>
                          <a:gd name="connsiteY1" fmla="*/ 0 h 139533"/>
                          <a:gd name="connsiteX2" fmla="*/ 50409 w 59058"/>
                          <a:gd name="connsiteY2" fmla="*/ 5768 h 139533"/>
                          <a:gd name="connsiteX3" fmla="*/ 59058 w 59058"/>
                          <a:gd name="connsiteY3" fmla="*/ 61175 h 139533"/>
                          <a:gd name="connsiteX4" fmla="*/ 29529 w 59058"/>
                          <a:gd name="connsiteY4" fmla="*/ 139533 h 139533"/>
                          <a:gd name="connsiteX5" fmla="*/ 0 w 59058"/>
                          <a:gd name="connsiteY5" fmla="*/ 61175 h 139533"/>
                          <a:gd name="connsiteX6" fmla="*/ 8649 w 59058"/>
                          <a:gd name="connsiteY6" fmla="*/ 5768 h 139533"/>
                          <a:gd name="connsiteX0" fmla="*/ 11873 w 59058"/>
                          <a:gd name="connsiteY0" fmla="*/ 0 h 139533"/>
                          <a:gd name="connsiteX1" fmla="*/ 47185 w 59058"/>
                          <a:gd name="connsiteY1" fmla="*/ 0 h 139533"/>
                          <a:gd name="connsiteX2" fmla="*/ 59058 w 59058"/>
                          <a:gd name="connsiteY2" fmla="*/ 61175 h 139533"/>
                          <a:gd name="connsiteX3" fmla="*/ 29529 w 59058"/>
                          <a:gd name="connsiteY3" fmla="*/ 139533 h 139533"/>
                          <a:gd name="connsiteX4" fmla="*/ 0 w 59058"/>
                          <a:gd name="connsiteY4" fmla="*/ 61175 h 139533"/>
                          <a:gd name="connsiteX5" fmla="*/ 8649 w 59058"/>
                          <a:gd name="connsiteY5" fmla="*/ 5768 h 139533"/>
                          <a:gd name="connsiteX0" fmla="*/ 102360 w 102360"/>
                          <a:gd name="connsiteY0" fmla="*/ 0 h 251452"/>
                          <a:gd name="connsiteX1" fmla="*/ 47185 w 102360"/>
                          <a:gd name="connsiteY1" fmla="*/ 111919 h 251452"/>
                          <a:gd name="connsiteX2" fmla="*/ 59058 w 102360"/>
                          <a:gd name="connsiteY2" fmla="*/ 173094 h 251452"/>
                          <a:gd name="connsiteX3" fmla="*/ 29529 w 102360"/>
                          <a:gd name="connsiteY3" fmla="*/ 251452 h 251452"/>
                          <a:gd name="connsiteX4" fmla="*/ 0 w 102360"/>
                          <a:gd name="connsiteY4" fmla="*/ 173094 h 251452"/>
                          <a:gd name="connsiteX5" fmla="*/ 8649 w 102360"/>
                          <a:gd name="connsiteY5" fmla="*/ 117687 h 251452"/>
                          <a:gd name="connsiteX0" fmla="*/ 47185 w 59058"/>
                          <a:gd name="connsiteY0" fmla="*/ 0 h 139533"/>
                          <a:gd name="connsiteX1" fmla="*/ 59058 w 59058"/>
                          <a:gd name="connsiteY1" fmla="*/ 61175 h 139533"/>
                          <a:gd name="connsiteX2" fmla="*/ 29529 w 59058"/>
                          <a:gd name="connsiteY2" fmla="*/ 139533 h 139533"/>
                          <a:gd name="connsiteX3" fmla="*/ 0 w 59058"/>
                          <a:gd name="connsiteY3" fmla="*/ 61175 h 139533"/>
                          <a:gd name="connsiteX4" fmla="*/ 8649 w 59058"/>
                          <a:gd name="connsiteY4" fmla="*/ 5768 h 1395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9058" h="139533">
                            <a:moveTo>
                              <a:pt x="47185" y="0"/>
                            </a:moveTo>
                            <a:lnTo>
                              <a:pt x="59058" y="61175"/>
                            </a:lnTo>
                            <a:cubicBezTo>
                              <a:pt x="59058" y="104451"/>
                              <a:pt x="45837" y="139533"/>
                              <a:pt x="29529" y="139533"/>
                            </a:cubicBezTo>
                            <a:cubicBezTo>
                              <a:pt x="13221" y="139533"/>
                              <a:pt x="0" y="104451"/>
                              <a:pt x="0" y="61175"/>
                            </a:cubicBezTo>
                            <a:cubicBezTo>
                              <a:pt x="0" y="39537"/>
                              <a:pt x="3305" y="19948"/>
                              <a:pt x="8649" y="5768"/>
                            </a:cubicBezTo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64" name="グループ化 263">
                      <a:extLst>
                        <a:ext uri="{FF2B5EF4-FFF2-40B4-BE49-F238E27FC236}">
                          <a16:creationId xmlns:a16="http://schemas.microsoft.com/office/drawing/2014/main" id="{59727276-D8F6-4876-93E4-1B303985877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9301" y="2460376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70" name="円/楕円 27">
                        <a:extLst>
                          <a:ext uri="{FF2B5EF4-FFF2-40B4-BE49-F238E27FC236}">
                            <a16:creationId xmlns:a16="http://schemas.microsoft.com/office/drawing/2014/main" id="{8766361C-E2C4-47D8-AE6E-2F83BB7EE33D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71" name="円/楕円 27">
                        <a:extLst>
                          <a:ext uri="{FF2B5EF4-FFF2-40B4-BE49-F238E27FC236}">
                            <a16:creationId xmlns:a16="http://schemas.microsoft.com/office/drawing/2014/main" id="{6DB4BCFB-B776-4965-87B5-7141A9CE8741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65" name="円/楕円 416">
                      <a:extLst>
                        <a:ext uri="{FF2B5EF4-FFF2-40B4-BE49-F238E27FC236}">
                          <a16:creationId xmlns:a16="http://schemas.microsoft.com/office/drawing/2014/main" id="{A40D555B-48AE-4525-8549-251978805F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4877" y="2434434"/>
                      <a:ext cx="62620" cy="979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grpSp>
                  <p:nvGrpSpPr>
                    <p:cNvPr id="266" name="グループ化 265">
                      <a:extLst>
                        <a:ext uri="{FF2B5EF4-FFF2-40B4-BE49-F238E27FC236}">
                          <a16:creationId xmlns:a16="http://schemas.microsoft.com/office/drawing/2014/main" id="{02034C70-3DB1-4387-938C-40C1EE43A77D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477320" y="2460376"/>
                      <a:ext cx="79284" cy="63766"/>
                      <a:chOff x="648553" y="1246468"/>
                      <a:chExt cx="164249" cy="93298"/>
                    </a:xfrm>
                    <a:solidFill>
                      <a:srgbClr val="FF7C80"/>
                    </a:solidFill>
                  </p:grpSpPr>
                  <p:sp>
                    <p:nvSpPr>
                      <p:cNvPr id="268" name="円/楕円 27">
                        <a:extLst>
                          <a:ext uri="{FF2B5EF4-FFF2-40B4-BE49-F238E27FC236}">
                            <a16:creationId xmlns:a16="http://schemas.microsoft.com/office/drawing/2014/main" id="{80B4B607-4149-4B00-8BB8-C9ADD31B23A7}"/>
                          </a:ext>
                        </a:extLst>
                      </p:cNvPr>
                      <p:cNvSpPr/>
                      <p:nvPr/>
                    </p:nvSpPr>
                    <p:spPr>
                      <a:xfrm rot="21302598">
                        <a:off x="648554" y="131065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69" name="円/楕円 27">
                        <a:extLst>
                          <a:ext uri="{FF2B5EF4-FFF2-40B4-BE49-F238E27FC236}">
                            <a16:creationId xmlns:a16="http://schemas.microsoft.com/office/drawing/2014/main" id="{3E1BC657-EC31-44A8-B83F-4A15E475104F}"/>
                          </a:ext>
                        </a:extLst>
                      </p:cNvPr>
                      <p:cNvSpPr/>
                      <p:nvPr/>
                    </p:nvSpPr>
                    <p:spPr>
                      <a:xfrm rot="523440">
                        <a:off x="648553" y="124646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67" name="円/楕円 418">
                      <a:extLst>
                        <a:ext uri="{FF2B5EF4-FFF2-40B4-BE49-F238E27FC236}">
                          <a16:creationId xmlns:a16="http://schemas.microsoft.com/office/drawing/2014/main" id="{98363244-1164-4BC0-9D0B-7CBCECE912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8727" y="2434434"/>
                      <a:ext cx="62620" cy="9791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1" name="月 260">
                    <a:extLst>
                      <a:ext uri="{FF2B5EF4-FFF2-40B4-BE49-F238E27FC236}">
                        <a16:creationId xmlns:a16="http://schemas.microsoft.com/office/drawing/2014/main" id="{A7E3A623-9628-47A8-9A61-958347B98BB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030287" y="468606"/>
                    <a:ext cx="55382" cy="155176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2" name="月 261">
                    <a:extLst>
                      <a:ext uri="{FF2B5EF4-FFF2-40B4-BE49-F238E27FC236}">
                        <a16:creationId xmlns:a16="http://schemas.microsoft.com/office/drawing/2014/main" id="{D33A8BAE-2650-4A73-BF14-61009B30C52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378271" y="468606"/>
                    <a:ext cx="55382" cy="155176"/>
                  </a:xfrm>
                  <a:prstGeom prst="mo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43C978C9-23C8-4367-BC47-496030793A53}"/>
                  </a:ext>
                </a:extLst>
              </p:cNvPr>
              <p:cNvGrpSpPr/>
              <p:nvPr/>
            </p:nvGrpSpPr>
            <p:grpSpPr>
              <a:xfrm>
                <a:off x="2581079" y="2785854"/>
                <a:ext cx="1228625" cy="792913"/>
                <a:chOff x="758629" y="814179"/>
                <a:chExt cx="1228625" cy="792913"/>
              </a:xfrm>
            </p:grpSpPr>
            <p:sp>
              <p:nvSpPr>
                <p:cNvPr id="248" name="楕円 7">
                  <a:extLst>
                    <a:ext uri="{FF2B5EF4-FFF2-40B4-BE49-F238E27FC236}">
                      <a16:creationId xmlns:a16="http://schemas.microsoft.com/office/drawing/2014/main" id="{21BAAE1C-3E45-4289-BE4C-2ED7F9695D3B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" name="楕円 7">
                  <a:extLst>
                    <a:ext uri="{FF2B5EF4-FFF2-40B4-BE49-F238E27FC236}">
                      <a16:creationId xmlns:a16="http://schemas.microsoft.com/office/drawing/2014/main" id="{CF007EC4-B282-4E77-BA46-0BA6980600F5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" name="楕円 7">
                  <a:extLst>
                    <a:ext uri="{FF2B5EF4-FFF2-40B4-BE49-F238E27FC236}">
                      <a16:creationId xmlns:a16="http://schemas.microsoft.com/office/drawing/2014/main" id="{66534C8B-E1FA-4E89-A60A-FC54CC839334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" name="楕円 7">
                  <a:extLst>
                    <a:ext uri="{FF2B5EF4-FFF2-40B4-BE49-F238E27FC236}">
                      <a16:creationId xmlns:a16="http://schemas.microsoft.com/office/drawing/2014/main" id="{628B4DC2-DFF8-4EE9-AE4B-9C35BA5BED65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2A383737-0D17-43BF-99E8-56EE0DDE1B59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91040EE0-1107-4E36-9389-9AEB9B7A2481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129C311B-DEFE-43A6-964B-307C27F681D0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8937B7E9-6C66-4E76-9BD1-6C42937021C3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A3C2D042-E06A-48A0-B2E2-4685E1286E34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64F84542-D344-48D9-B6DB-05E418EF74DB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47" name="フリーフォーム 129">
                <a:extLst>
                  <a:ext uri="{FF2B5EF4-FFF2-40B4-BE49-F238E27FC236}">
                    <a16:creationId xmlns:a16="http://schemas.microsoft.com/office/drawing/2014/main" id="{E4014AF1-1EC3-419D-B4A7-5A9513220FB6}"/>
                  </a:ext>
                </a:extLst>
              </p:cNvPr>
              <p:cNvSpPr/>
              <p:nvPr/>
            </p:nvSpPr>
            <p:spPr>
              <a:xfrm rot="17667011" flipH="1">
                <a:off x="3010046" y="3069944"/>
                <a:ext cx="641966" cy="839720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AC9102C3-D3D7-43E4-942F-36CD3C31D1BF}"/>
                </a:ext>
              </a:extLst>
            </p:cNvPr>
            <p:cNvGrpSpPr/>
            <p:nvPr/>
          </p:nvGrpSpPr>
          <p:grpSpPr>
            <a:xfrm rot="20885481" flipH="1">
              <a:off x="3444420" y="3659818"/>
              <a:ext cx="465044" cy="1010762"/>
              <a:chOff x="4704719" y="5006710"/>
              <a:chExt cx="465044" cy="1010762"/>
            </a:xfrm>
            <a:solidFill>
              <a:srgbClr val="FFC000">
                <a:lumMod val="50000"/>
              </a:srgbClr>
            </a:solidFill>
          </p:grpSpPr>
          <p:sp>
            <p:nvSpPr>
              <p:cNvPr id="242" name="台形 241">
                <a:extLst>
                  <a:ext uri="{FF2B5EF4-FFF2-40B4-BE49-F238E27FC236}">
                    <a16:creationId xmlns:a16="http://schemas.microsoft.com/office/drawing/2014/main" id="{CE1B1593-9BAA-443E-8AF9-BAC6B4239897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3" name="片側の 2 つの角を丸めた四角形 150">
                <a:extLst>
                  <a:ext uri="{FF2B5EF4-FFF2-40B4-BE49-F238E27FC236}">
                    <a16:creationId xmlns:a16="http://schemas.microsoft.com/office/drawing/2014/main" id="{A97E5FFE-1D32-4B5B-A67A-990FFEE1C266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E3C9BB3D-174B-40D4-8DDE-8D68140FAB48}"/>
              </a:ext>
            </a:extLst>
          </p:cNvPr>
          <p:cNvGrpSpPr/>
          <p:nvPr/>
        </p:nvGrpSpPr>
        <p:grpSpPr>
          <a:xfrm>
            <a:off x="4484170" y="2748004"/>
            <a:ext cx="933720" cy="1625354"/>
            <a:chOff x="4230135" y="2120391"/>
            <a:chExt cx="1491930" cy="2597047"/>
          </a:xfrm>
        </p:grpSpPr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FA302D5B-FAC5-4327-A106-8999C7105686}"/>
                </a:ext>
              </a:extLst>
            </p:cNvPr>
            <p:cNvSpPr/>
            <p:nvPr/>
          </p:nvSpPr>
          <p:spPr>
            <a:xfrm>
              <a:off x="4260412" y="3831044"/>
              <a:ext cx="285620" cy="886394"/>
            </a:xfrm>
            <a:custGeom>
              <a:avLst/>
              <a:gdLst>
                <a:gd name="connsiteX0" fmla="*/ 120984 w 285620"/>
                <a:gd name="connsiteY0" fmla="*/ 0 h 886394"/>
                <a:gd name="connsiteX1" fmla="*/ 285620 w 285620"/>
                <a:gd name="connsiteY1" fmla="*/ 0 h 886394"/>
                <a:gd name="connsiteX2" fmla="*/ 285620 w 285620"/>
                <a:gd name="connsiteY2" fmla="*/ 886394 h 886394"/>
                <a:gd name="connsiteX3" fmla="*/ 0 w 28562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620" h="886394">
                  <a:moveTo>
                    <a:pt x="120984" y="0"/>
                  </a:moveTo>
                  <a:lnTo>
                    <a:pt x="285620" y="0"/>
                  </a:lnTo>
                  <a:lnTo>
                    <a:pt x="28562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EAEFBDFA-AE6B-4933-9830-24395327318F}"/>
                </a:ext>
              </a:extLst>
            </p:cNvPr>
            <p:cNvGrpSpPr/>
            <p:nvPr/>
          </p:nvGrpSpPr>
          <p:grpSpPr>
            <a:xfrm>
              <a:off x="4230135" y="2120391"/>
              <a:ext cx="1445730" cy="2597046"/>
              <a:chOff x="4057448" y="1672263"/>
              <a:chExt cx="1445730" cy="2597046"/>
            </a:xfrm>
          </p:grpSpPr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FE1DAFC5-AF07-4B1B-B176-8337B0858535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1055127F-3818-4201-A2F6-066866AAF76F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4" name="片側の 2 つの角を丸めた四角形 33">
                  <a:extLst>
                    <a:ext uri="{FF2B5EF4-FFF2-40B4-BE49-F238E27FC236}">
                      <a16:creationId xmlns:a16="http://schemas.microsoft.com/office/drawing/2014/main" id="{0E7E4447-63BA-4E67-9876-01D93E605FC5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F8067FA4-6124-4006-83BD-217F8F56C8E2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26" name="台形 38">
                  <a:extLst>
                    <a:ext uri="{FF2B5EF4-FFF2-40B4-BE49-F238E27FC236}">
                      <a16:creationId xmlns:a16="http://schemas.microsoft.com/office/drawing/2014/main" id="{77AF35E2-29FB-4FEE-B5BE-DCAC9EFBBC53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F51187BA-8E48-4D06-A82D-54E440A828D7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306" name="雲 391">
                  <a:extLst>
                    <a:ext uri="{FF2B5EF4-FFF2-40B4-BE49-F238E27FC236}">
                      <a16:creationId xmlns:a16="http://schemas.microsoft.com/office/drawing/2014/main" id="{97D7A7C5-4971-4335-8213-90173C87C960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305C0106-40C0-4C8E-B022-756290524EDF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16" name="グループ化 315">
                    <a:extLst>
                      <a:ext uri="{FF2B5EF4-FFF2-40B4-BE49-F238E27FC236}">
                        <a16:creationId xmlns:a16="http://schemas.microsoft.com/office/drawing/2014/main" id="{209D9512-FB43-40BC-B934-0A3FCDD7430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1" name="円/楕円 465">
                      <a:extLst>
                        <a:ext uri="{FF2B5EF4-FFF2-40B4-BE49-F238E27FC236}">
                          <a16:creationId xmlns:a16="http://schemas.microsoft.com/office/drawing/2014/main" id="{490C8934-7D4A-4CC3-ACAD-835E705701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2" name="円/楕円 466">
                      <a:extLst>
                        <a:ext uri="{FF2B5EF4-FFF2-40B4-BE49-F238E27FC236}">
                          <a16:creationId xmlns:a16="http://schemas.microsoft.com/office/drawing/2014/main" id="{1D6130AA-BBC8-4B6D-B964-ABE5031BCB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17" name="グループ化 316">
                    <a:extLst>
                      <a:ext uri="{FF2B5EF4-FFF2-40B4-BE49-F238E27FC236}">
                        <a16:creationId xmlns:a16="http://schemas.microsoft.com/office/drawing/2014/main" id="{ADD79221-F1DB-4C00-862B-33435B57EC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9" name="円/楕円 463">
                      <a:extLst>
                        <a:ext uri="{FF2B5EF4-FFF2-40B4-BE49-F238E27FC236}">
                          <a16:creationId xmlns:a16="http://schemas.microsoft.com/office/drawing/2014/main" id="{01F7BD52-1550-461B-A06A-F88980AA2D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20" name="円/楕円 464">
                      <a:extLst>
                        <a:ext uri="{FF2B5EF4-FFF2-40B4-BE49-F238E27FC236}">
                          <a16:creationId xmlns:a16="http://schemas.microsoft.com/office/drawing/2014/main" id="{F5A88BD6-31E8-49E1-8D4A-78D00FCECF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8" name="円/楕円 462">
                    <a:extLst>
                      <a:ext uri="{FF2B5EF4-FFF2-40B4-BE49-F238E27FC236}">
                        <a16:creationId xmlns:a16="http://schemas.microsoft.com/office/drawing/2014/main" id="{361111BD-5EAF-4D7D-8D77-5E87D1A153A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08" name="円/楕円 456">
                  <a:extLst>
                    <a:ext uri="{FF2B5EF4-FFF2-40B4-BE49-F238E27FC236}">
                      <a16:creationId xmlns:a16="http://schemas.microsoft.com/office/drawing/2014/main" id="{C3B12A1F-906B-4728-A8F4-1AF8F289F974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9" name="円/楕円 457">
                  <a:extLst>
                    <a:ext uri="{FF2B5EF4-FFF2-40B4-BE49-F238E27FC236}">
                      <a16:creationId xmlns:a16="http://schemas.microsoft.com/office/drawing/2014/main" id="{F5F81459-9486-49EF-880E-F3D75C20BD83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0" name="円/楕円 458">
                  <a:extLst>
                    <a:ext uri="{FF2B5EF4-FFF2-40B4-BE49-F238E27FC236}">
                      <a16:creationId xmlns:a16="http://schemas.microsoft.com/office/drawing/2014/main" id="{385E04C7-9B00-4CAA-91FB-7A26A827D563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1" name="円/楕円 459">
                  <a:extLst>
                    <a:ext uri="{FF2B5EF4-FFF2-40B4-BE49-F238E27FC236}">
                      <a16:creationId xmlns:a16="http://schemas.microsoft.com/office/drawing/2014/main" id="{B7C1903F-24FE-4DFA-A880-F07F47BB8ECB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2" name="雲 311">
                  <a:extLst>
                    <a:ext uri="{FF2B5EF4-FFF2-40B4-BE49-F238E27FC236}">
                      <a16:creationId xmlns:a16="http://schemas.microsoft.com/office/drawing/2014/main" id="{A551B841-A3F5-48A2-B593-ED01604EE6AD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3" name="円/楕円 449">
                  <a:extLst>
                    <a:ext uri="{FF2B5EF4-FFF2-40B4-BE49-F238E27FC236}">
                      <a16:creationId xmlns:a16="http://schemas.microsoft.com/office/drawing/2014/main" id="{4CDCDFDF-4FE5-4299-B6DC-B94B63FE0145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4" name="アーチ 313">
                  <a:extLst>
                    <a:ext uri="{FF2B5EF4-FFF2-40B4-BE49-F238E27FC236}">
                      <a16:creationId xmlns:a16="http://schemas.microsoft.com/office/drawing/2014/main" id="{65F01A5E-2CE4-4916-BB8A-F9E1E7090B46}"/>
                    </a:ext>
                  </a:extLst>
                </p:cNvPr>
                <p:cNvSpPr/>
                <p:nvPr/>
              </p:nvSpPr>
              <p:spPr>
                <a:xfrm rot="10800000">
                  <a:off x="9050279" y="517269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5" name="アーチ 314">
                  <a:extLst>
                    <a:ext uri="{FF2B5EF4-FFF2-40B4-BE49-F238E27FC236}">
                      <a16:creationId xmlns:a16="http://schemas.microsoft.com/office/drawing/2014/main" id="{ECED73D2-85DD-4C8B-AD36-893D04952051}"/>
                    </a:ext>
                  </a:extLst>
                </p:cNvPr>
                <p:cNvSpPr/>
                <p:nvPr/>
              </p:nvSpPr>
              <p:spPr>
                <a:xfrm rot="10800000">
                  <a:off x="9481675" y="517269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8E686C23-DC42-4AD2-B6DC-8E1CB906FABB}"/>
                </a:ext>
              </a:extLst>
            </p:cNvPr>
            <p:cNvGrpSpPr/>
            <p:nvPr/>
          </p:nvGrpSpPr>
          <p:grpSpPr>
            <a:xfrm>
              <a:off x="4388391" y="2866361"/>
              <a:ext cx="1228625" cy="792913"/>
              <a:chOff x="758629" y="814179"/>
              <a:chExt cx="1228625" cy="792913"/>
            </a:xfrm>
          </p:grpSpPr>
          <p:sp>
            <p:nvSpPr>
              <p:cNvPr id="294" name="楕円 7">
                <a:extLst>
                  <a:ext uri="{FF2B5EF4-FFF2-40B4-BE49-F238E27FC236}">
                    <a16:creationId xmlns:a16="http://schemas.microsoft.com/office/drawing/2014/main" id="{04ED6372-5EAF-4E4F-89D8-C4438067595F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5" name="楕円 7">
                <a:extLst>
                  <a:ext uri="{FF2B5EF4-FFF2-40B4-BE49-F238E27FC236}">
                    <a16:creationId xmlns:a16="http://schemas.microsoft.com/office/drawing/2014/main" id="{1A36198C-B1D8-460C-A8F7-FB5A3AAC516B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6" name="楕円 7">
                <a:extLst>
                  <a:ext uri="{FF2B5EF4-FFF2-40B4-BE49-F238E27FC236}">
                    <a16:creationId xmlns:a16="http://schemas.microsoft.com/office/drawing/2014/main" id="{3399A373-B6A5-460B-980B-793AE9945030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7" name="楕円 7">
                <a:extLst>
                  <a:ext uri="{FF2B5EF4-FFF2-40B4-BE49-F238E27FC236}">
                    <a16:creationId xmlns:a16="http://schemas.microsoft.com/office/drawing/2014/main" id="{88DC6857-F4C8-4AFF-94BF-38A4CA34E5DA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32BEE397-A5D7-459A-B0D8-66F67A1F8621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F0322D89-F50C-4164-B6C5-F6918A597396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4661B658-957C-4DB2-B8ED-4EEA97C3EEC8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0B5042F7-64D2-4E40-8999-2989C5B0412D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E6E42291-FACA-4808-9B00-5AA3357A0E6A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F216CBEA-F732-46D0-B11B-00FBDD48132B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90" name="フリーフォーム 129">
              <a:extLst>
                <a:ext uri="{FF2B5EF4-FFF2-40B4-BE49-F238E27FC236}">
                  <a16:creationId xmlns:a16="http://schemas.microsoft.com/office/drawing/2014/main" id="{D0CA32C7-2A2A-4A04-BA65-37CCBCF23733}"/>
                </a:ext>
              </a:extLst>
            </p:cNvPr>
            <p:cNvSpPr/>
            <p:nvPr/>
          </p:nvSpPr>
          <p:spPr>
            <a:xfrm rot="17667011" flipH="1">
              <a:off x="4822647" y="3069943"/>
              <a:ext cx="641966" cy="839720"/>
            </a:xfrm>
            <a:custGeom>
              <a:avLst/>
              <a:gdLst/>
              <a:ahLst/>
              <a:cxnLst/>
              <a:rect l="l" t="t" r="r" b="b"/>
              <a:pathLst>
                <a:path w="641966" h="839720">
                  <a:moveTo>
                    <a:pt x="3692" y="284101"/>
                  </a:moveTo>
                  <a:cubicBezTo>
                    <a:pt x="-3693" y="302314"/>
                    <a:pt x="0" y="323967"/>
                    <a:pt x="14770" y="338738"/>
                  </a:cubicBezTo>
                  <a:lnTo>
                    <a:pt x="167458" y="491426"/>
                  </a:lnTo>
                  <a:lnTo>
                    <a:pt x="169843" y="515080"/>
                  </a:lnTo>
                  <a:cubicBezTo>
                    <a:pt x="182185" y="575395"/>
                    <a:pt x="228065" y="623494"/>
                    <a:pt x="287645" y="637155"/>
                  </a:cubicBezTo>
                  <a:lnTo>
                    <a:pt x="437680" y="839720"/>
                  </a:lnTo>
                  <a:lnTo>
                    <a:pt x="641966" y="688411"/>
                  </a:lnTo>
                  <a:lnTo>
                    <a:pt x="524090" y="529264"/>
                  </a:lnTo>
                  <a:lnTo>
                    <a:pt x="533542" y="482450"/>
                  </a:lnTo>
                  <a:lnTo>
                    <a:pt x="533542" y="366960"/>
                  </a:lnTo>
                  <a:lnTo>
                    <a:pt x="533540" y="366953"/>
                  </a:lnTo>
                  <a:lnTo>
                    <a:pt x="533540" y="179278"/>
                  </a:lnTo>
                  <a:cubicBezTo>
                    <a:pt x="533540" y="164953"/>
                    <a:pt x="524831" y="152664"/>
                    <a:pt x="512420" y="147413"/>
                  </a:cubicBezTo>
                  <a:lnTo>
                    <a:pt x="498959" y="144696"/>
                  </a:lnTo>
                  <a:lnTo>
                    <a:pt x="485499" y="147413"/>
                  </a:lnTo>
                  <a:cubicBezTo>
                    <a:pt x="473087" y="152664"/>
                    <a:pt x="464378" y="164953"/>
                    <a:pt x="464377" y="179278"/>
                  </a:cubicBezTo>
                  <a:lnTo>
                    <a:pt x="464378" y="320541"/>
                  </a:lnTo>
                  <a:lnTo>
                    <a:pt x="451548" y="320542"/>
                  </a:lnTo>
                  <a:lnTo>
                    <a:pt x="451548" y="80149"/>
                  </a:lnTo>
                  <a:cubicBezTo>
                    <a:pt x="451548" y="56460"/>
                    <a:pt x="432344" y="37256"/>
                    <a:pt x="408654" y="37255"/>
                  </a:cubicBezTo>
                  <a:cubicBezTo>
                    <a:pt x="384965" y="37255"/>
                    <a:pt x="365761" y="56460"/>
                    <a:pt x="365761" y="80149"/>
                  </a:cubicBezTo>
                  <a:lnTo>
                    <a:pt x="365761" y="320542"/>
                  </a:lnTo>
                  <a:lnTo>
                    <a:pt x="351836" y="320542"/>
                  </a:lnTo>
                  <a:lnTo>
                    <a:pt x="351836" y="42894"/>
                  </a:lnTo>
                  <a:cubicBezTo>
                    <a:pt x="351835" y="19204"/>
                    <a:pt x="332631" y="0"/>
                    <a:pt x="308942" y="0"/>
                  </a:cubicBezTo>
                  <a:cubicBezTo>
                    <a:pt x="285253" y="0"/>
                    <a:pt x="266048" y="19204"/>
                    <a:pt x="266048" y="42894"/>
                  </a:cubicBezTo>
                  <a:lnTo>
                    <a:pt x="266048" y="320542"/>
                  </a:lnTo>
                  <a:lnTo>
                    <a:pt x="253217" y="320542"/>
                  </a:lnTo>
                  <a:lnTo>
                    <a:pt x="253217" y="96823"/>
                  </a:lnTo>
                  <a:cubicBezTo>
                    <a:pt x="253217" y="73134"/>
                    <a:pt x="234013" y="53929"/>
                    <a:pt x="210323" y="53930"/>
                  </a:cubicBezTo>
                  <a:cubicBezTo>
                    <a:pt x="186634" y="53930"/>
                    <a:pt x="167430" y="73134"/>
                    <a:pt x="167430" y="96824"/>
                  </a:cubicBezTo>
                  <a:lnTo>
                    <a:pt x="167430" y="348758"/>
                  </a:lnTo>
                  <a:lnTo>
                    <a:pt x="86090" y="267418"/>
                  </a:lnTo>
                  <a:cubicBezTo>
                    <a:pt x="71320" y="252648"/>
                    <a:pt x="49666" y="248955"/>
                    <a:pt x="31453" y="256340"/>
                  </a:cubicBezTo>
                  <a:lnTo>
                    <a:pt x="14770" y="267418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621C3C04-2FBB-4AC5-8191-E1582108F908}"/>
                </a:ext>
              </a:extLst>
            </p:cNvPr>
            <p:cNvGrpSpPr/>
            <p:nvPr/>
          </p:nvGrpSpPr>
          <p:grpSpPr>
            <a:xfrm rot="20885481" flipH="1">
              <a:off x="5257021" y="3659817"/>
              <a:ext cx="465044" cy="1010762"/>
              <a:chOff x="4704719" y="5006710"/>
              <a:chExt cx="465044" cy="1010762"/>
            </a:xfrm>
            <a:solidFill>
              <a:srgbClr val="002060"/>
            </a:solidFill>
          </p:grpSpPr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3C4049A3-A91E-49CA-8766-151B2B04D78B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93" name="片側の 2 つの角を丸めた四角形 150">
                <a:extLst>
                  <a:ext uri="{FF2B5EF4-FFF2-40B4-BE49-F238E27FC236}">
                    <a16:creationId xmlns:a16="http://schemas.microsoft.com/office/drawing/2014/main" id="{D2EDAEFB-BBBC-47DD-A5FA-DF15243955D2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2A1B0601-5713-4FC0-A4A2-891BCEEFA3D1}"/>
              </a:ext>
            </a:extLst>
          </p:cNvPr>
          <p:cNvGrpSpPr/>
          <p:nvPr/>
        </p:nvGrpSpPr>
        <p:grpSpPr>
          <a:xfrm>
            <a:off x="6302178" y="2748004"/>
            <a:ext cx="997664" cy="1625354"/>
            <a:chOff x="5920481" y="2120391"/>
            <a:chExt cx="1594102" cy="2597047"/>
          </a:xfrm>
        </p:grpSpPr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B13A30F5-5C4A-437C-B7FA-2A250691BC1F}"/>
                </a:ext>
              </a:extLst>
            </p:cNvPr>
            <p:cNvSpPr/>
            <p:nvPr/>
          </p:nvSpPr>
          <p:spPr>
            <a:xfrm>
              <a:off x="6025712" y="3831044"/>
              <a:ext cx="219580" cy="886394"/>
            </a:xfrm>
            <a:custGeom>
              <a:avLst/>
              <a:gdLst>
                <a:gd name="connsiteX0" fmla="*/ 120984 w 219580"/>
                <a:gd name="connsiteY0" fmla="*/ 0 h 886394"/>
                <a:gd name="connsiteX1" fmla="*/ 219580 w 219580"/>
                <a:gd name="connsiteY1" fmla="*/ 0 h 886394"/>
                <a:gd name="connsiteX2" fmla="*/ 219580 w 219580"/>
                <a:gd name="connsiteY2" fmla="*/ 886394 h 886394"/>
                <a:gd name="connsiteX3" fmla="*/ 0 w 21958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580" h="886394">
                  <a:moveTo>
                    <a:pt x="120984" y="0"/>
                  </a:moveTo>
                  <a:lnTo>
                    <a:pt x="219580" y="0"/>
                  </a:lnTo>
                  <a:lnTo>
                    <a:pt x="21958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7E130310-EDC2-49CD-AF15-0BEB9F8A0ECA}"/>
                </a:ext>
              </a:extLst>
            </p:cNvPr>
            <p:cNvGrpSpPr/>
            <p:nvPr/>
          </p:nvGrpSpPr>
          <p:grpSpPr>
            <a:xfrm>
              <a:off x="5920481" y="2120391"/>
              <a:ext cx="1594102" cy="2597047"/>
              <a:chOff x="5747794" y="1672263"/>
              <a:chExt cx="1594102" cy="2597047"/>
            </a:xfrm>
          </p:grpSpPr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E3DB181D-25D2-4C95-B2D3-20530095329F}"/>
                  </a:ext>
                </a:extLst>
              </p:cNvPr>
              <p:cNvGrpSpPr/>
              <p:nvPr/>
            </p:nvGrpSpPr>
            <p:grpSpPr>
              <a:xfrm>
                <a:off x="5966696" y="2980633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95D70841-34B8-43FB-A5E9-92C6ADB7FBD4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28A51733-7DC5-4FE8-A0B3-A35D2479FFF5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C2111F6C-4191-4783-8FAF-F8D99F152F39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F0B6CC80-ADA2-42CD-A019-1B3692C1B9D6}"/>
                  </a:ext>
                </a:extLst>
              </p:cNvPr>
              <p:cNvGrpSpPr/>
              <p:nvPr/>
            </p:nvGrpSpPr>
            <p:grpSpPr>
              <a:xfrm>
                <a:off x="5747794" y="1672263"/>
                <a:ext cx="1594102" cy="1524446"/>
                <a:chOff x="9943511" y="203035"/>
                <a:chExt cx="983237" cy="940273"/>
              </a:xfrm>
            </p:grpSpPr>
            <p:sp>
              <p:nvSpPr>
                <p:cNvPr id="347" name="星 24 468">
                  <a:extLst>
                    <a:ext uri="{FF2B5EF4-FFF2-40B4-BE49-F238E27FC236}">
                      <a16:creationId xmlns:a16="http://schemas.microsoft.com/office/drawing/2014/main" id="{8525375E-0D7D-4FAC-947E-07D54A603281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5380D77A-E171-4DCC-9BD1-404CD5A4499C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54" name="グループ化 353">
                    <a:extLst>
                      <a:ext uri="{FF2B5EF4-FFF2-40B4-BE49-F238E27FC236}">
                        <a16:creationId xmlns:a16="http://schemas.microsoft.com/office/drawing/2014/main" id="{AE61DAB3-2E27-43F5-9BFD-2D0FBF2E662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59" name="円/楕円 489">
                      <a:extLst>
                        <a:ext uri="{FF2B5EF4-FFF2-40B4-BE49-F238E27FC236}">
                          <a16:creationId xmlns:a16="http://schemas.microsoft.com/office/drawing/2014/main" id="{BF72BF71-6BD4-4D41-9928-B98A7C77B1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60" name="円/楕円 490">
                      <a:extLst>
                        <a:ext uri="{FF2B5EF4-FFF2-40B4-BE49-F238E27FC236}">
                          <a16:creationId xmlns:a16="http://schemas.microsoft.com/office/drawing/2014/main" id="{A885A729-889C-462D-9D0B-42578E1C8A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55" name="グループ化 354">
                    <a:extLst>
                      <a:ext uri="{FF2B5EF4-FFF2-40B4-BE49-F238E27FC236}">
                        <a16:creationId xmlns:a16="http://schemas.microsoft.com/office/drawing/2014/main" id="{95DD2A5E-B05C-444F-A59D-2A5CA2DCF91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57" name="円/楕円 487">
                      <a:extLst>
                        <a:ext uri="{FF2B5EF4-FFF2-40B4-BE49-F238E27FC236}">
                          <a16:creationId xmlns:a16="http://schemas.microsoft.com/office/drawing/2014/main" id="{99F2F99C-D4B9-4473-89E5-C61C4033EC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358" name="円/楕円 488">
                      <a:extLst>
                        <a:ext uri="{FF2B5EF4-FFF2-40B4-BE49-F238E27FC236}">
                          <a16:creationId xmlns:a16="http://schemas.microsoft.com/office/drawing/2014/main" id="{3731DB00-E879-431F-8DE1-78B227EA0C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6" name="円/楕円 486">
                    <a:extLst>
                      <a:ext uri="{FF2B5EF4-FFF2-40B4-BE49-F238E27FC236}">
                        <a16:creationId xmlns:a16="http://schemas.microsoft.com/office/drawing/2014/main" id="{B1E1A0C2-F921-4F6D-A25C-40B67CBCF51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49" name="円/楕円 479">
                  <a:extLst>
                    <a:ext uri="{FF2B5EF4-FFF2-40B4-BE49-F238E27FC236}">
                      <a16:creationId xmlns:a16="http://schemas.microsoft.com/office/drawing/2014/main" id="{22310122-C512-408D-A415-5E14F5BCFDED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0" name="円/楕円 480">
                  <a:extLst>
                    <a:ext uri="{FF2B5EF4-FFF2-40B4-BE49-F238E27FC236}">
                      <a16:creationId xmlns:a16="http://schemas.microsoft.com/office/drawing/2014/main" id="{86E7CEF5-C6D3-4FF7-8547-82EF483E5F13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1" name="フリーフォーム 481">
                  <a:extLst>
                    <a:ext uri="{FF2B5EF4-FFF2-40B4-BE49-F238E27FC236}">
                      <a16:creationId xmlns:a16="http://schemas.microsoft.com/office/drawing/2014/main" id="{BDB22EAC-1C3E-4EC5-86CF-E3960AB94578}"/>
                    </a:ext>
                  </a:extLst>
                </p:cNvPr>
                <p:cNvSpPr/>
                <p:nvPr/>
              </p:nvSpPr>
              <p:spPr>
                <a:xfrm>
                  <a:off x="10387495" y="812289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2" name="円/楕円 472">
                  <a:extLst>
                    <a:ext uri="{FF2B5EF4-FFF2-40B4-BE49-F238E27FC236}">
                      <a16:creationId xmlns:a16="http://schemas.microsoft.com/office/drawing/2014/main" id="{863C191F-A8BC-4A98-BD5D-8FABC54ED874}"/>
                    </a:ext>
                  </a:extLst>
                </p:cNvPr>
                <p:cNvSpPr/>
                <p:nvPr/>
              </p:nvSpPr>
              <p:spPr>
                <a:xfrm rot="207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53" name="円/楕円 473">
                  <a:extLst>
                    <a:ext uri="{FF2B5EF4-FFF2-40B4-BE49-F238E27FC236}">
                      <a16:creationId xmlns:a16="http://schemas.microsoft.com/office/drawing/2014/main" id="{0260DD2C-D38F-46E5-866E-45FD981A7306}"/>
                    </a:ext>
                  </a:extLst>
                </p:cNvPr>
                <p:cNvSpPr/>
                <p:nvPr/>
              </p:nvSpPr>
              <p:spPr>
                <a:xfrm rot="9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4533EEAB-6162-4DB0-BE9A-6809615A0E10}"/>
                </a:ext>
              </a:extLst>
            </p:cNvPr>
            <p:cNvGrpSpPr/>
            <p:nvPr/>
          </p:nvGrpSpPr>
          <p:grpSpPr>
            <a:xfrm>
              <a:off x="6160041" y="2866361"/>
              <a:ext cx="1228625" cy="792913"/>
              <a:chOff x="758629" y="814179"/>
              <a:chExt cx="1228625" cy="792913"/>
            </a:xfrm>
          </p:grpSpPr>
          <p:sp>
            <p:nvSpPr>
              <p:cNvPr id="335" name="楕円 7">
                <a:extLst>
                  <a:ext uri="{FF2B5EF4-FFF2-40B4-BE49-F238E27FC236}">
                    <a16:creationId xmlns:a16="http://schemas.microsoft.com/office/drawing/2014/main" id="{D18D63FE-6DC3-4414-8ABE-3C9E635981F4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6" name="楕円 7">
                <a:extLst>
                  <a:ext uri="{FF2B5EF4-FFF2-40B4-BE49-F238E27FC236}">
                    <a16:creationId xmlns:a16="http://schemas.microsoft.com/office/drawing/2014/main" id="{E1D5E126-80DF-4ED4-8F40-898F80EC7ED3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7" name="楕円 7">
                <a:extLst>
                  <a:ext uri="{FF2B5EF4-FFF2-40B4-BE49-F238E27FC236}">
                    <a16:creationId xmlns:a16="http://schemas.microsoft.com/office/drawing/2014/main" id="{560EDDDC-319D-46B3-8B23-0DD7B59E450D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8" name="楕円 7">
                <a:extLst>
                  <a:ext uri="{FF2B5EF4-FFF2-40B4-BE49-F238E27FC236}">
                    <a16:creationId xmlns:a16="http://schemas.microsoft.com/office/drawing/2014/main" id="{2010A888-FB69-4DAC-9AF5-D94403EC2BB1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AC1D5186-32E4-4443-885E-7F98A2C2D9FB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233BDD4D-15E4-4576-ACB1-F83B69EE41F0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DCA550B3-99FD-4089-96CE-C3C5870F5A83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A8267F9C-26E0-4F91-B39E-A7654A4C47D9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5788F862-B6E3-4646-90A1-02F79412A757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68C3203-2099-4303-A178-931E50F1DCB8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31" name="フリーフォーム 129">
              <a:extLst>
                <a:ext uri="{FF2B5EF4-FFF2-40B4-BE49-F238E27FC236}">
                  <a16:creationId xmlns:a16="http://schemas.microsoft.com/office/drawing/2014/main" id="{0730E90E-C6B4-43A5-87B0-D1C281C02332}"/>
                </a:ext>
              </a:extLst>
            </p:cNvPr>
            <p:cNvSpPr/>
            <p:nvPr/>
          </p:nvSpPr>
          <p:spPr>
            <a:xfrm rot="17667011" flipH="1">
              <a:off x="6608571" y="3069942"/>
              <a:ext cx="641966" cy="839720"/>
            </a:xfrm>
            <a:custGeom>
              <a:avLst/>
              <a:gdLst/>
              <a:ahLst/>
              <a:cxnLst/>
              <a:rect l="l" t="t" r="r" b="b"/>
              <a:pathLst>
                <a:path w="641966" h="839720">
                  <a:moveTo>
                    <a:pt x="3692" y="284101"/>
                  </a:moveTo>
                  <a:cubicBezTo>
                    <a:pt x="-3693" y="302314"/>
                    <a:pt x="0" y="323967"/>
                    <a:pt x="14770" y="338738"/>
                  </a:cubicBezTo>
                  <a:lnTo>
                    <a:pt x="167458" y="491426"/>
                  </a:lnTo>
                  <a:lnTo>
                    <a:pt x="169843" y="515080"/>
                  </a:lnTo>
                  <a:cubicBezTo>
                    <a:pt x="182185" y="575395"/>
                    <a:pt x="228065" y="623494"/>
                    <a:pt x="287645" y="637155"/>
                  </a:cubicBezTo>
                  <a:lnTo>
                    <a:pt x="437680" y="839720"/>
                  </a:lnTo>
                  <a:lnTo>
                    <a:pt x="641966" y="688411"/>
                  </a:lnTo>
                  <a:lnTo>
                    <a:pt x="524090" y="529264"/>
                  </a:lnTo>
                  <a:lnTo>
                    <a:pt x="533542" y="482450"/>
                  </a:lnTo>
                  <a:lnTo>
                    <a:pt x="533542" y="366960"/>
                  </a:lnTo>
                  <a:lnTo>
                    <a:pt x="533540" y="366953"/>
                  </a:lnTo>
                  <a:lnTo>
                    <a:pt x="533540" y="179278"/>
                  </a:lnTo>
                  <a:cubicBezTo>
                    <a:pt x="533540" y="164953"/>
                    <a:pt x="524831" y="152664"/>
                    <a:pt x="512420" y="147413"/>
                  </a:cubicBezTo>
                  <a:lnTo>
                    <a:pt x="498959" y="144696"/>
                  </a:lnTo>
                  <a:lnTo>
                    <a:pt x="485499" y="147413"/>
                  </a:lnTo>
                  <a:cubicBezTo>
                    <a:pt x="473087" y="152664"/>
                    <a:pt x="464378" y="164953"/>
                    <a:pt x="464377" y="179278"/>
                  </a:cubicBezTo>
                  <a:lnTo>
                    <a:pt x="464378" y="320541"/>
                  </a:lnTo>
                  <a:lnTo>
                    <a:pt x="451548" y="320542"/>
                  </a:lnTo>
                  <a:lnTo>
                    <a:pt x="451548" y="80149"/>
                  </a:lnTo>
                  <a:cubicBezTo>
                    <a:pt x="451548" y="56460"/>
                    <a:pt x="432344" y="37256"/>
                    <a:pt x="408654" y="37255"/>
                  </a:cubicBezTo>
                  <a:cubicBezTo>
                    <a:pt x="384965" y="37255"/>
                    <a:pt x="365761" y="56460"/>
                    <a:pt x="365761" y="80149"/>
                  </a:cubicBezTo>
                  <a:lnTo>
                    <a:pt x="365761" y="320542"/>
                  </a:lnTo>
                  <a:lnTo>
                    <a:pt x="351836" y="320542"/>
                  </a:lnTo>
                  <a:lnTo>
                    <a:pt x="351836" y="42894"/>
                  </a:lnTo>
                  <a:cubicBezTo>
                    <a:pt x="351835" y="19204"/>
                    <a:pt x="332631" y="0"/>
                    <a:pt x="308942" y="0"/>
                  </a:cubicBezTo>
                  <a:cubicBezTo>
                    <a:pt x="285253" y="0"/>
                    <a:pt x="266048" y="19204"/>
                    <a:pt x="266048" y="42894"/>
                  </a:cubicBezTo>
                  <a:lnTo>
                    <a:pt x="266048" y="320542"/>
                  </a:lnTo>
                  <a:lnTo>
                    <a:pt x="253217" y="320542"/>
                  </a:lnTo>
                  <a:lnTo>
                    <a:pt x="253217" y="96823"/>
                  </a:lnTo>
                  <a:cubicBezTo>
                    <a:pt x="253217" y="73134"/>
                    <a:pt x="234013" y="53929"/>
                    <a:pt x="210323" y="53930"/>
                  </a:cubicBezTo>
                  <a:cubicBezTo>
                    <a:pt x="186634" y="53930"/>
                    <a:pt x="167430" y="73134"/>
                    <a:pt x="167430" y="96824"/>
                  </a:cubicBezTo>
                  <a:lnTo>
                    <a:pt x="167430" y="348758"/>
                  </a:lnTo>
                  <a:lnTo>
                    <a:pt x="86090" y="267418"/>
                  </a:lnTo>
                  <a:cubicBezTo>
                    <a:pt x="71320" y="252648"/>
                    <a:pt x="49666" y="248955"/>
                    <a:pt x="31453" y="256340"/>
                  </a:cubicBezTo>
                  <a:lnTo>
                    <a:pt x="14770" y="267418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0D7CF835-1614-4B2C-A67F-8179EB378907}"/>
                </a:ext>
              </a:extLst>
            </p:cNvPr>
            <p:cNvGrpSpPr/>
            <p:nvPr/>
          </p:nvGrpSpPr>
          <p:grpSpPr>
            <a:xfrm rot="20885481" flipH="1">
              <a:off x="7042945" y="3659816"/>
              <a:ext cx="465044" cy="1010762"/>
              <a:chOff x="4704719" y="5006710"/>
              <a:chExt cx="465044" cy="1010762"/>
            </a:xfrm>
            <a:solidFill>
              <a:srgbClr val="FFC000">
                <a:lumMod val="40000"/>
                <a:lumOff val="60000"/>
              </a:srgbClr>
            </a:solidFill>
          </p:grpSpPr>
          <p:sp>
            <p:nvSpPr>
              <p:cNvPr id="333" name="台形 332">
                <a:extLst>
                  <a:ext uri="{FF2B5EF4-FFF2-40B4-BE49-F238E27FC236}">
                    <a16:creationId xmlns:a16="http://schemas.microsoft.com/office/drawing/2014/main" id="{1C55D01C-5B67-46B3-A47A-CDEF921B018E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34" name="片側の 2 つの角を丸めた四角形 150">
                <a:extLst>
                  <a:ext uri="{FF2B5EF4-FFF2-40B4-BE49-F238E27FC236}">
                    <a16:creationId xmlns:a16="http://schemas.microsoft.com/office/drawing/2014/main" id="{0ACA8164-3412-4383-A31C-C0D4C6A4818D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375F899E-0C34-41AE-8304-52C7D8961BDA}"/>
              </a:ext>
            </a:extLst>
          </p:cNvPr>
          <p:cNvGrpSpPr/>
          <p:nvPr/>
        </p:nvGrpSpPr>
        <p:grpSpPr>
          <a:xfrm>
            <a:off x="8199651" y="2770595"/>
            <a:ext cx="931643" cy="1602763"/>
            <a:chOff x="7845002" y="2156487"/>
            <a:chExt cx="1488612" cy="2560951"/>
          </a:xfrm>
        </p:grpSpPr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F564BA79-04BD-4AA2-B392-1AE98F94666B}"/>
                </a:ext>
              </a:extLst>
            </p:cNvPr>
            <p:cNvSpPr/>
            <p:nvPr/>
          </p:nvSpPr>
          <p:spPr>
            <a:xfrm>
              <a:off x="7873562" y="3831044"/>
              <a:ext cx="200530" cy="886394"/>
            </a:xfrm>
            <a:custGeom>
              <a:avLst/>
              <a:gdLst>
                <a:gd name="connsiteX0" fmla="*/ 120984 w 200530"/>
                <a:gd name="connsiteY0" fmla="*/ 0 h 886394"/>
                <a:gd name="connsiteX1" fmla="*/ 200530 w 200530"/>
                <a:gd name="connsiteY1" fmla="*/ 0 h 886394"/>
                <a:gd name="connsiteX2" fmla="*/ 200530 w 200530"/>
                <a:gd name="connsiteY2" fmla="*/ 886394 h 886394"/>
                <a:gd name="connsiteX3" fmla="*/ 0 w 20053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530" h="886394">
                  <a:moveTo>
                    <a:pt x="120984" y="0"/>
                  </a:moveTo>
                  <a:lnTo>
                    <a:pt x="200530" y="0"/>
                  </a:lnTo>
                  <a:lnTo>
                    <a:pt x="20053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BC1B1DD6-B846-46C8-9BAF-CFBA61C3D191}"/>
                </a:ext>
              </a:extLst>
            </p:cNvPr>
            <p:cNvGrpSpPr/>
            <p:nvPr/>
          </p:nvGrpSpPr>
          <p:grpSpPr>
            <a:xfrm>
              <a:off x="7845002" y="2156487"/>
              <a:ext cx="1445730" cy="2560950"/>
              <a:chOff x="7672315" y="1708359"/>
              <a:chExt cx="1445730" cy="2560950"/>
            </a:xfrm>
          </p:grpSpPr>
          <p:sp>
            <p:nvSpPr>
              <p:cNvPr id="382" name="正方形/長方形 45">
                <a:extLst>
                  <a:ext uri="{FF2B5EF4-FFF2-40B4-BE49-F238E27FC236}">
                    <a16:creationId xmlns:a16="http://schemas.microsoft.com/office/drawing/2014/main" id="{8FD0B89A-72E0-436B-BD98-5B02D5FE6807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2B15D30C-19B7-400D-A3D0-4062FC68BFC0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403" name="片側の 2 つの角を丸めた四角形 4">
                  <a:extLst>
                    <a:ext uri="{FF2B5EF4-FFF2-40B4-BE49-F238E27FC236}">
                      <a16:creationId xmlns:a16="http://schemas.microsoft.com/office/drawing/2014/main" id="{6F577302-2C40-471B-A77D-D1908154CC3B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4" name="正方形/長方形 403">
                  <a:extLst>
                    <a:ext uri="{FF2B5EF4-FFF2-40B4-BE49-F238E27FC236}">
                      <a16:creationId xmlns:a16="http://schemas.microsoft.com/office/drawing/2014/main" id="{89C94C6B-C731-4ADA-B5CC-FED0E2EEEA4B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E30C3E64-752A-40D1-A33D-7E0489DECB17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AD1760EC-3E0C-45DE-A218-C452C02AE095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59BAC91E-A354-459C-9ABE-105495F7F78C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8" name="台形 23">
                  <a:extLst>
                    <a:ext uri="{FF2B5EF4-FFF2-40B4-BE49-F238E27FC236}">
                      <a16:creationId xmlns:a16="http://schemas.microsoft.com/office/drawing/2014/main" id="{4EE0439B-BC7D-4D3B-A0BF-5948F2DDEA52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0CA17979-E274-4499-9BC3-358C6E60C747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385" name="グループ化 384">
                  <a:extLst>
                    <a:ext uri="{FF2B5EF4-FFF2-40B4-BE49-F238E27FC236}">
                      <a16:creationId xmlns:a16="http://schemas.microsoft.com/office/drawing/2014/main" id="{DC12F5A0-8CC6-49DE-AA01-FD92517946AD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396" name="グループ化 395">
                    <a:extLst>
                      <a:ext uri="{FF2B5EF4-FFF2-40B4-BE49-F238E27FC236}">
                        <a16:creationId xmlns:a16="http://schemas.microsoft.com/office/drawing/2014/main" id="{BEA43AD8-D6CA-4F15-9943-94FD057EBC4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01" name="円/楕円 620">
                      <a:extLst>
                        <a:ext uri="{FF2B5EF4-FFF2-40B4-BE49-F238E27FC236}">
                          <a16:creationId xmlns:a16="http://schemas.microsoft.com/office/drawing/2014/main" id="{716A1DB4-8534-4DB7-AB8A-F30F02B0E3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2" name="円/楕円 621">
                      <a:extLst>
                        <a:ext uri="{FF2B5EF4-FFF2-40B4-BE49-F238E27FC236}">
                          <a16:creationId xmlns:a16="http://schemas.microsoft.com/office/drawing/2014/main" id="{58855DB1-D673-4BA8-87D7-8F94004F5C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97" name="グループ化 396">
                    <a:extLst>
                      <a:ext uri="{FF2B5EF4-FFF2-40B4-BE49-F238E27FC236}">
                        <a16:creationId xmlns:a16="http://schemas.microsoft.com/office/drawing/2014/main" id="{735C8DBD-B9E5-4977-B563-14FC7537C57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99" name="円/楕円 618">
                      <a:extLst>
                        <a:ext uri="{FF2B5EF4-FFF2-40B4-BE49-F238E27FC236}">
                          <a16:creationId xmlns:a16="http://schemas.microsoft.com/office/drawing/2014/main" id="{7E52B4AE-0350-4801-B3F6-4FD1A6D12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0" name="円/楕円 619">
                      <a:extLst>
                        <a:ext uri="{FF2B5EF4-FFF2-40B4-BE49-F238E27FC236}">
                          <a16:creationId xmlns:a16="http://schemas.microsoft.com/office/drawing/2014/main" id="{5769F325-7015-4E1D-9BE3-A059621842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8" name="円/楕円 617">
                    <a:extLst>
                      <a:ext uri="{FF2B5EF4-FFF2-40B4-BE49-F238E27FC236}">
                        <a16:creationId xmlns:a16="http://schemas.microsoft.com/office/drawing/2014/main" id="{FD2C5F46-1472-46A0-99F8-C48915C4AA46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86" name="円/楕円 609">
                  <a:extLst>
                    <a:ext uri="{FF2B5EF4-FFF2-40B4-BE49-F238E27FC236}">
                      <a16:creationId xmlns:a16="http://schemas.microsoft.com/office/drawing/2014/main" id="{C6BEC0B7-B9D6-4EBF-AED5-7CB4F37B84A8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7" name="円/楕円 610">
                  <a:extLst>
                    <a:ext uri="{FF2B5EF4-FFF2-40B4-BE49-F238E27FC236}">
                      <a16:creationId xmlns:a16="http://schemas.microsoft.com/office/drawing/2014/main" id="{92E2A411-AED8-4420-9892-A249B3653A8C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8" name="円/楕円 611">
                  <a:extLst>
                    <a:ext uri="{FF2B5EF4-FFF2-40B4-BE49-F238E27FC236}">
                      <a16:creationId xmlns:a16="http://schemas.microsoft.com/office/drawing/2014/main" id="{25F154D5-C8AD-4EE9-A722-905D952F4147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9" name="フリーフォーム 612">
                  <a:extLst>
                    <a:ext uri="{FF2B5EF4-FFF2-40B4-BE49-F238E27FC236}">
                      <a16:creationId xmlns:a16="http://schemas.microsoft.com/office/drawing/2014/main" id="{3D2FB55E-FD5D-4BCE-ADED-955F53D698E3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0" name="月 389">
                  <a:extLst>
                    <a:ext uri="{FF2B5EF4-FFF2-40B4-BE49-F238E27FC236}">
                      <a16:creationId xmlns:a16="http://schemas.microsoft.com/office/drawing/2014/main" id="{FB2B20C6-11F1-4887-BE59-DC54FE6F6FC8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1" name="月 390">
                  <a:extLst>
                    <a:ext uri="{FF2B5EF4-FFF2-40B4-BE49-F238E27FC236}">
                      <a16:creationId xmlns:a16="http://schemas.microsoft.com/office/drawing/2014/main" id="{78810E1A-7F5E-40E6-B633-4EAA9114A343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2" name="月 391">
                  <a:extLst>
                    <a:ext uri="{FF2B5EF4-FFF2-40B4-BE49-F238E27FC236}">
                      <a16:creationId xmlns:a16="http://schemas.microsoft.com/office/drawing/2014/main" id="{4F04B679-53A0-4BE4-8799-B2A7AB6C625A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3" name="月 392">
                  <a:extLst>
                    <a:ext uri="{FF2B5EF4-FFF2-40B4-BE49-F238E27FC236}">
                      <a16:creationId xmlns:a16="http://schemas.microsoft.com/office/drawing/2014/main" id="{F3A5B0D7-6A1B-49A0-B99B-4596E525CB01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4" name="月 393">
                  <a:extLst>
                    <a:ext uri="{FF2B5EF4-FFF2-40B4-BE49-F238E27FC236}">
                      <a16:creationId xmlns:a16="http://schemas.microsoft.com/office/drawing/2014/main" id="{343CF2E3-0653-49F4-B7D4-10A9899A1703}"/>
                    </a:ext>
                  </a:extLst>
                </p:cNvPr>
                <p:cNvSpPr/>
                <p:nvPr/>
              </p:nvSpPr>
              <p:spPr>
                <a:xfrm rot="162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5" name="月 394">
                  <a:extLst>
                    <a:ext uri="{FF2B5EF4-FFF2-40B4-BE49-F238E27FC236}">
                      <a16:creationId xmlns:a16="http://schemas.microsoft.com/office/drawing/2014/main" id="{618A6546-1C7E-4A8E-9ECA-0E8CB716A63D}"/>
                    </a:ext>
                  </a:extLst>
                </p:cNvPr>
                <p:cNvSpPr/>
                <p:nvPr/>
              </p:nvSpPr>
              <p:spPr>
                <a:xfrm rot="162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290D86D8-C738-4FF7-9002-8F0E00F2C8DE}"/>
                </a:ext>
              </a:extLst>
            </p:cNvPr>
            <p:cNvGrpSpPr/>
            <p:nvPr/>
          </p:nvGrpSpPr>
          <p:grpSpPr>
            <a:xfrm>
              <a:off x="8007891" y="2866361"/>
              <a:ext cx="1228625" cy="792913"/>
              <a:chOff x="758629" y="814179"/>
              <a:chExt cx="1228625" cy="792913"/>
            </a:xfrm>
          </p:grpSpPr>
          <p:sp>
            <p:nvSpPr>
              <p:cNvPr id="372" name="楕円 7">
                <a:extLst>
                  <a:ext uri="{FF2B5EF4-FFF2-40B4-BE49-F238E27FC236}">
                    <a16:creationId xmlns:a16="http://schemas.microsoft.com/office/drawing/2014/main" id="{5FD3EE81-36BC-497E-870E-72DBB49CF70A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3" name="楕円 7">
                <a:extLst>
                  <a:ext uri="{FF2B5EF4-FFF2-40B4-BE49-F238E27FC236}">
                    <a16:creationId xmlns:a16="http://schemas.microsoft.com/office/drawing/2014/main" id="{7EE8CA54-5D36-4FF5-9763-8A4828AB37E0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4" name="楕円 7">
                <a:extLst>
                  <a:ext uri="{FF2B5EF4-FFF2-40B4-BE49-F238E27FC236}">
                    <a16:creationId xmlns:a16="http://schemas.microsoft.com/office/drawing/2014/main" id="{0A13D30B-0554-44A8-A5A5-C46740750BD3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5" name="楕円 7">
                <a:extLst>
                  <a:ext uri="{FF2B5EF4-FFF2-40B4-BE49-F238E27FC236}">
                    <a16:creationId xmlns:a16="http://schemas.microsoft.com/office/drawing/2014/main" id="{BD3A75C0-4976-41E4-9BE7-EDC0BDAC8B92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E0A95C7E-D37F-42CF-92D4-5B9A7D9B1E23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89DA510F-C9C4-488A-848A-FF66FF530C49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EE16750C-03E8-4DCA-A282-E7806BE4C5E6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257EE214-237D-4D29-A089-768D5C9DBD58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A89333F7-52EF-4E3C-BC0C-B32FA460F6BA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6D0672D2-EC95-43D5-AB08-9392E30CDC09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68" name="フリーフォーム 129">
              <a:extLst>
                <a:ext uri="{FF2B5EF4-FFF2-40B4-BE49-F238E27FC236}">
                  <a16:creationId xmlns:a16="http://schemas.microsoft.com/office/drawing/2014/main" id="{48ECE2DE-648F-44CB-ADB1-6EC6B80274EB}"/>
                </a:ext>
              </a:extLst>
            </p:cNvPr>
            <p:cNvSpPr/>
            <p:nvPr/>
          </p:nvSpPr>
          <p:spPr>
            <a:xfrm rot="17667011" flipH="1">
              <a:off x="8434196" y="3069942"/>
              <a:ext cx="641966" cy="839720"/>
            </a:xfrm>
            <a:custGeom>
              <a:avLst/>
              <a:gdLst/>
              <a:ahLst/>
              <a:cxnLst/>
              <a:rect l="l" t="t" r="r" b="b"/>
              <a:pathLst>
                <a:path w="641966" h="839720">
                  <a:moveTo>
                    <a:pt x="3692" y="284101"/>
                  </a:moveTo>
                  <a:cubicBezTo>
                    <a:pt x="-3693" y="302314"/>
                    <a:pt x="0" y="323967"/>
                    <a:pt x="14770" y="338738"/>
                  </a:cubicBezTo>
                  <a:lnTo>
                    <a:pt x="167458" y="491426"/>
                  </a:lnTo>
                  <a:lnTo>
                    <a:pt x="169843" y="515080"/>
                  </a:lnTo>
                  <a:cubicBezTo>
                    <a:pt x="182185" y="575395"/>
                    <a:pt x="228065" y="623494"/>
                    <a:pt x="287645" y="637155"/>
                  </a:cubicBezTo>
                  <a:lnTo>
                    <a:pt x="437680" y="839720"/>
                  </a:lnTo>
                  <a:lnTo>
                    <a:pt x="641966" y="688411"/>
                  </a:lnTo>
                  <a:lnTo>
                    <a:pt x="524090" y="529264"/>
                  </a:lnTo>
                  <a:lnTo>
                    <a:pt x="533542" y="482450"/>
                  </a:lnTo>
                  <a:lnTo>
                    <a:pt x="533542" y="366960"/>
                  </a:lnTo>
                  <a:lnTo>
                    <a:pt x="533540" y="366953"/>
                  </a:lnTo>
                  <a:lnTo>
                    <a:pt x="533540" y="179278"/>
                  </a:lnTo>
                  <a:cubicBezTo>
                    <a:pt x="533540" y="164953"/>
                    <a:pt x="524831" y="152664"/>
                    <a:pt x="512420" y="147413"/>
                  </a:cubicBezTo>
                  <a:lnTo>
                    <a:pt x="498959" y="144696"/>
                  </a:lnTo>
                  <a:lnTo>
                    <a:pt x="485499" y="147413"/>
                  </a:lnTo>
                  <a:cubicBezTo>
                    <a:pt x="473087" y="152664"/>
                    <a:pt x="464378" y="164953"/>
                    <a:pt x="464377" y="179278"/>
                  </a:cubicBezTo>
                  <a:lnTo>
                    <a:pt x="464378" y="320541"/>
                  </a:lnTo>
                  <a:lnTo>
                    <a:pt x="451548" y="320542"/>
                  </a:lnTo>
                  <a:lnTo>
                    <a:pt x="451548" y="80149"/>
                  </a:lnTo>
                  <a:cubicBezTo>
                    <a:pt x="451548" y="56460"/>
                    <a:pt x="432344" y="37256"/>
                    <a:pt x="408654" y="37255"/>
                  </a:cubicBezTo>
                  <a:cubicBezTo>
                    <a:pt x="384965" y="37255"/>
                    <a:pt x="365761" y="56460"/>
                    <a:pt x="365761" y="80149"/>
                  </a:cubicBezTo>
                  <a:lnTo>
                    <a:pt x="365761" y="320542"/>
                  </a:lnTo>
                  <a:lnTo>
                    <a:pt x="351836" y="320542"/>
                  </a:lnTo>
                  <a:lnTo>
                    <a:pt x="351836" y="42894"/>
                  </a:lnTo>
                  <a:cubicBezTo>
                    <a:pt x="351835" y="19204"/>
                    <a:pt x="332631" y="0"/>
                    <a:pt x="308942" y="0"/>
                  </a:cubicBezTo>
                  <a:cubicBezTo>
                    <a:pt x="285253" y="0"/>
                    <a:pt x="266048" y="19204"/>
                    <a:pt x="266048" y="42894"/>
                  </a:cubicBezTo>
                  <a:lnTo>
                    <a:pt x="266048" y="320542"/>
                  </a:lnTo>
                  <a:lnTo>
                    <a:pt x="253217" y="320542"/>
                  </a:lnTo>
                  <a:lnTo>
                    <a:pt x="253217" y="96823"/>
                  </a:lnTo>
                  <a:cubicBezTo>
                    <a:pt x="253217" y="73134"/>
                    <a:pt x="234013" y="53929"/>
                    <a:pt x="210323" y="53930"/>
                  </a:cubicBezTo>
                  <a:cubicBezTo>
                    <a:pt x="186634" y="53930"/>
                    <a:pt x="167430" y="73134"/>
                    <a:pt x="167430" y="96824"/>
                  </a:cubicBezTo>
                  <a:lnTo>
                    <a:pt x="167430" y="348758"/>
                  </a:lnTo>
                  <a:lnTo>
                    <a:pt x="86090" y="267418"/>
                  </a:lnTo>
                  <a:cubicBezTo>
                    <a:pt x="71320" y="252648"/>
                    <a:pt x="49666" y="248955"/>
                    <a:pt x="31453" y="256340"/>
                  </a:cubicBezTo>
                  <a:lnTo>
                    <a:pt x="14770" y="267418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B11DA3AB-2BEF-48B1-888E-16D42658B511}"/>
                </a:ext>
              </a:extLst>
            </p:cNvPr>
            <p:cNvGrpSpPr/>
            <p:nvPr/>
          </p:nvGrpSpPr>
          <p:grpSpPr>
            <a:xfrm rot="20885481" flipH="1">
              <a:off x="8868570" y="3659816"/>
              <a:ext cx="465044" cy="1010762"/>
              <a:chOff x="4704719" y="5006710"/>
              <a:chExt cx="465044" cy="1010762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6A9F46DC-7F46-4053-AE9B-AFCB009F6DB5}"/>
                  </a:ext>
                </a:extLst>
              </p:cNvPr>
              <p:cNvSpPr/>
              <p:nvPr/>
            </p:nvSpPr>
            <p:spPr>
              <a:xfrm rot="959838">
                <a:off x="4855439" y="5006710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71" name="片側の 2 つの角を丸めた四角形 150">
                <a:extLst>
                  <a:ext uri="{FF2B5EF4-FFF2-40B4-BE49-F238E27FC236}">
                    <a16:creationId xmlns:a16="http://schemas.microsoft.com/office/drawing/2014/main" id="{AB339B02-B2C8-4503-B7C6-3556A0FF59AE}"/>
                  </a:ext>
                </a:extLst>
              </p:cNvPr>
              <p:cNvSpPr/>
              <p:nvPr/>
            </p:nvSpPr>
            <p:spPr>
              <a:xfrm rot="11743817">
                <a:off x="4704719" y="5128943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8570931D-F7B9-4463-B3DF-67006FD387C1}"/>
              </a:ext>
            </a:extLst>
          </p:cNvPr>
          <p:cNvGrpSpPr/>
          <p:nvPr/>
        </p:nvGrpSpPr>
        <p:grpSpPr>
          <a:xfrm>
            <a:off x="4368459" y="4680987"/>
            <a:ext cx="1239861" cy="1625354"/>
            <a:chOff x="4230135" y="4914391"/>
            <a:chExt cx="1981093" cy="2597047"/>
          </a:xfrm>
        </p:grpSpPr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3F13CAD4-5634-4AA3-8A68-08BFD498A284}"/>
                </a:ext>
              </a:extLst>
            </p:cNvPr>
            <p:cNvSpPr/>
            <p:nvPr/>
          </p:nvSpPr>
          <p:spPr>
            <a:xfrm>
              <a:off x="4260412" y="6625044"/>
              <a:ext cx="285620" cy="886394"/>
            </a:xfrm>
            <a:custGeom>
              <a:avLst/>
              <a:gdLst>
                <a:gd name="connsiteX0" fmla="*/ 120984 w 285620"/>
                <a:gd name="connsiteY0" fmla="*/ 0 h 886394"/>
                <a:gd name="connsiteX1" fmla="*/ 285620 w 285620"/>
                <a:gd name="connsiteY1" fmla="*/ 0 h 886394"/>
                <a:gd name="connsiteX2" fmla="*/ 285620 w 285620"/>
                <a:gd name="connsiteY2" fmla="*/ 886394 h 886394"/>
                <a:gd name="connsiteX3" fmla="*/ 0 w 28562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620" h="886394">
                  <a:moveTo>
                    <a:pt x="120984" y="0"/>
                  </a:moveTo>
                  <a:lnTo>
                    <a:pt x="285620" y="0"/>
                  </a:lnTo>
                  <a:lnTo>
                    <a:pt x="28562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0A41467F-4D60-4439-AF63-A4922D0180C4}"/>
                </a:ext>
              </a:extLst>
            </p:cNvPr>
            <p:cNvGrpSpPr/>
            <p:nvPr/>
          </p:nvGrpSpPr>
          <p:grpSpPr>
            <a:xfrm>
              <a:off x="4230135" y="4914391"/>
              <a:ext cx="1445730" cy="2597046"/>
              <a:chOff x="4057448" y="1672263"/>
              <a:chExt cx="1445730" cy="2597046"/>
            </a:xfrm>
          </p:grpSpPr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EE994D7E-0C86-4F05-9D95-B65CC35B5D24}"/>
                  </a:ext>
                </a:extLst>
              </p:cNvPr>
              <p:cNvGrpSpPr/>
              <p:nvPr/>
            </p:nvGrpSpPr>
            <p:grpSpPr>
              <a:xfrm>
                <a:off x="4202164" y="2980633"/>
                <a:ext cx="1156298" cy="1288676"/>
                <a:chOff x="3998228" y="2912435"/>
                <a:chExt cx="1156298" cy="1288676"/>
              </a:xfrm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D0E4A871-DE18-4AC6-B6E5-70B87C330876}"/>
                    </a:ext>
                  </a:extLst>
                </p:cNvPr>
                <p:cNvSpPr/>
                <p:nvPr/>
              </p:nvSpPr>
              <p:spPr>
                <a:xfrm>
                  <a:off x="4104435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7" name="片側の 2 つの角を丸めた四角形 33">
                  <a:extLst>
                    <a:ext uri="{FF2B5EF4-FFF2-40B4-BE49-F238E27FC236}">
                      <a16:creationId xmlns:a16="http://schemas.microsoft.com/office/drawing/2014/main" id="{96807B6B-BFBB-4FB2-A2D3-CEA54EAF19F6}"/>
                    </a:ext>
                  </a:extLst>
                </p:cNvPr>
                <p:cNvSpPr/>
                <p:nvPr/>
              </p:nvSpPr>
              <p:spPr>
                <a:xfrm>
                  <a:off x="3998228" y="3180185"/>
                  <a:ext cx="1156298" cy="1020926"/>
                </a:xfrm>
                <a:prstGeom prst="round2Same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8" name="台形 447">
                  <a:extLst>
                    <a:ext uri="{FF2B5EF4-FFF2-40B4-BE49-F238E27FC236}">
                      <a16:creationId xmlns:a16="http://schemas.microsoft.com/office/drawing/2014/main" id="{E5E10848-AA8F-40EF-BE49-50AD9ED77C40}"/>
                    </a:ext>
                  </a:extLst>
                </p:cNvPr>
                <p:cNvSpPr/>
                <p:nvPr/>
              </p:nvSpPr>
              <p:spPr>
                <a:xfrm rot="10800000">
                  <a:off x="4177884" y="3180185"/>
                  <a:ext cx="796988" cy="1020926"/>
                </a:xfrm>
                <a:prstGeom prst="trapezoid">
                  <a:avLst>
                    <a:gd name="adj" fmla="val 3565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9" name="台形 38">
                  <a:extLst>
                    <a:ext uri="{FF2B5EF4-FFF2-40B4-BE49-F238E27FC236}">
                      <a16:creationId xmlns:a16="http://schemas.microsoft.com/office/drawing/2014/main" id="{CD48490E-49F5-4C41-AC4D-3F600465F079}"/>
                    </a:ext>
                  </a:extLst>
                </p:cNvPr>
                <p:cNvSpPr/>
                <p:nvPr/>
              </p:nvSpPr>
              <p:spPr>
                <a:xfrm rot="10800000">
                  <a:off x="4177883" y="3180185"/>
                  <a:ext cx="796988" cy="3255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988" h="325523">
                      <a:moveTo>
                        <a:pt x="796988" y="325523"/>
                      </a:moveTo>
                      <a:lnTo>
                        <a:pt x="0" y="325523"/>
                      </a:lnTo>
                      <a:lnTo>
                        <a:pt x="90617" y="0"/>
                      </a:lnTo>
                      <a:lnTo>
                        <a:pt x="706372" y="0"/>
                      </a:lnTo>
                      <a:close/>
                    </a:path>
                  </a:pathLst>
                </a:custGeom>
                <a:pattFill prst="smGrid">
                  <a:fgClr>
                    <a:srgbClr val="44546A">
                      <a:lumMod val="60000"/>
                      <a:lumOff val="40000"/>
                    </a:srgbClr>
                  </a:fgClr>
                  <a:bgClr>
                    <a:srgbClr val="0070C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ED0552CD-CC73-4391-992A-FA172676805D}"/>
                  </a:ext>
                </a:extLst>
              </p:cNvPr>
              <p:cNvGrpSpPr/>
              <p:nvPr/>
            </p:nvGrpSpPr>
            <p:grpSpPr>
              <a:xfrm>
                <a:off x="4057448" y="1672263"/>
                <a:ext cx="1445730" cy="1524446"/>
                <a:chOff x="8933653" y="203035"/>
                <a:chExt cx="891722" cy="940273"/>
              </a:xfrm>
            </p:grpSpPr>
            <p:sp>
              <p:nvSpPr>
                <p:cNvPr id="429" name="雲 391">
                  <a:extLst>
                    <a:ext uri="{FF2B5EF4-FFF2-40B4-BE49-F238E27FC236}">
                      <a16:creationId xmlns:a16="http://schemas.microsoft.com/office/drawing/2014/main" id="{F544ACFD-5C29-4DB9-88C1-2B8D45F8F590}"/>
                    </a:ext>
                  </a:extLst>
                </p:cNvPr>
                <p:cNvSpPr/>
                <p:nvPr/>
              </p:nvSpPr>
              <p:spPr>
                <a:xfrm>
                  <a:off x="8953503" y="281890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870E1557-19AB-412D-8986-70A69A1469ED}"/>
                    </a:ext>
                  </a:extLst>
                </p:cNvPr>
                <p:cNvGrpSpPr/>
                <p:nvPr/>
              </p:nvGrpSpPr>
              <p:grpSpPr>
                <a:xfrm>
                  <a:off x="8933653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39" name="グループ化 438">
                    <a:extLst>
                      <a:ext uri="{FF2B5EF4-FFF2-40B4-BE49-F238E27FC236}">
                        <a16:creationId xmlns:a16="http://schemas.microsoft.com/office/drawing/2014/main" id="{745FAF58-4792-4F83-8952-4231504A486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4" name="円/楕円 465">
                      <a:extLst>
                        <a:ext uri="{FF2B5EF4-FFF2-40B4-BE49-F238E27FC236}">
                          <a16:creationId xmlns:a16="http://schemas.microsoft.com/office/drawing/2014/main" id="{BF2A5B71-F1C5-4277-A3FF-45ED0108B3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5" name="円/楕円 466">
                      <a:extLst>
                        <a:ext uri="{FF2B5EF4-FFF2-40B4-BE49-F238E27FC236}">
                          <a16:creationId xmlns:a16="http://schemas.microsoft.com/office/drawing/2014/main" id="{DF1A0691-84BF-425A-B73D-904F7877CE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40" name="グループ化 439">
                    <a:extLst>
                      <a:ext uri="{FF2B5EF4-FFF2-40B4-BE49-F238E27FC236}">
                        <a16:creationId xmlns:a16="http://schemas.microsoft.com/office/drawing/2014/main" id="{5D9F3319-BDA5-40C9-BEB8-12B1983C4A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2" name="円/楕円 463">
                      <a:extLst>
                        <a:ext uri="{FF2B5EF4-FFF2-40B4-BE49-F238E27FC236}">
                          <a16:creationId xmlns:a16="http://schemas.microsoft.com/office/drawing/2014/main" id="{F4FB4A0A-2ECB-4936-B541-8B5B0B59B0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43" name="円/楕円 464">
                      <a:extLst>
                        <a:ext uri="{FF2B5EF4-FFF2-40B4-BE49-F238E27FC236}">
                          <a16:creationId xmlns:a16="http://schemas.microsoft.com/office/drawing/2014/main" id="{7708EE66-442F-437B-AA11-B63EA13B3F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41" name="円/楕円 462">
                    <a:extLst>
                      <a:ext uri="{FF2B5EF4-FFF2-40B4-BE49-F238E27FC236}">
                        <a16:creationId xmlns:a16="http://schemas.microsoft.com/office/drawing/2014/main" id="{70EE31A1-46C4-448D-97E7-D074F47538FB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31" name="円/楕円 456">
                  <a:extLst>
                    <a:ext uri="{FF2B5EF4-FFF2-40B4-BE49-F238E27FC236}">
                      <a16:creationId xmlns:a16="http://schemas.microsoft.com/office/drawing/2014/main" id="{85062A31-AB13-4C0F-BADE-63C2CF658E95}"/>
                    </a:ext>
                  </a:extLst>
                </p:cNvPr>
                <p:cNvSpPr/>
                <p:nvPr/>
              </p:nvSpPr>
              <p:spPr>
                <a:xfrm>
                  <a:off x="9094933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2" name="円/楕円 457">
                  <a:extLst>
                    <a:ext uri="{FF2B5EF4-FFF2-40B4-BE49-F238E27FC236}">
                      <a16:creationId xmlns:a16="http://schemas.microsoft.com/office/drawing/2014/main" id="{26793215-763F-45CF-A2E6-5299377F201B}"/>
                    </a:ext>
                  </a:extLst>
                </p:cNvPr>
                <p:cNvSpPr/>
                <p:nvPr/>
              </p:nvSpPr>
              <p:spPr>
                <a:xfrm>
                  <a:off x="9505277" y="628013"/>
                  <a:ext cx="146815" cy="203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3" name="円/楕円 458">
                  <a:extLst>
                    <a:ext uri="{FF2B5EF4-FFF2-40B4-BE49-F238E27FC236}">
                      <a16:creationId xmlns:a16="http://schemas.microsoft.com/office/drawing/2014/main" id="{C61BA836-121F-47F5-98E4-1DDD50062579}"/>
                    </a:ext>
                  </a:extLst>
                </p:cNvPr>
                <p:cNvSpPr/>
                <p:nvPr/>
              </p:nvSpPr>
              <p:spPr>
                <a:xfrm>
                  <a:off x="9121334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4" name="円/楕円 459">
                  <a:extLst>
                    <a:ext uri="{FF2B5EF4-FFF2-40B4-BE49-F238E27FC236}">
                      <a16:creationId xmlns:a16="http://schemas.microsoft.com/office/drawing/2014/main" id="{3E6165B9-D9BD-45E3-A77B-C100092B793D}"/>
                    </a:ext>
                  </a:extLst>
                </p:cNvPr>
                <p:cNvSpPr/>
                <p:nvPr/>
              </p:nvSpPr>
              <p:spPr>
                <a:xfrm>
                  <a:off x="9531678" y="683317"/>
                  <a:ext cx="94014" cy="10740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5" name="雲 434">
                  <a:extLst>
                    <a:ext uri="{FF2B5EF4-FFF2-40B4-BE49-F238E27FC236}">
                      <a16:creationId xmlns:a16="http://schemas.microsoft.com/office/drawing/2014/main" id="{5718F406-4C04-454F-8FB6-0DCE9AB78A97}"/>
                    </a:ext>
                  </a:extLst>
                </p:cNvPr>
                <p:cNvSpPr/>
                <p:nvPr/>
              </p:nvSpPr>
              <p:spPr>
                <a:xfrm>
                  <a:off x="9177226" y="203035"/>
                  <a:ext cx="343158" cy="343158"/>
                </a:xfrm>
                <a:prstGeom prst="cloud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6" name="円/楕円 449">
                  <a:extLst>
                    <a:ext uri="{FF2B5EF4-FFF2-40B4-BE49-F238E27FC236}">
                      <a16:creationId xmlns:a16="http://schemas.microsoft.com/office/drawing/2014/main" id="{32539B97-1BB0-498E-AE09-FAF084119789}"/>
                    </a:ext>
                  </a:extLst>
                </p:cNvPr>
                <p:cNvSpPr/>
                <p:nvPr/>
              </p:nvSpPr>
              <p:spPr>
                <a:xfrm>
                  <a:off x="9281548" y="851657"/>
                  <a:ext cx="193154" cy="97314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7" name="アーチ 436">
                  <a:extLst>
                    <a:ext uri="{FF2B5EF4-FFF2-40B4-BE49-F238E27FC236}">
                      <a16:creationId xmlns:a16="http://schemas.microsoft.com/office/drawing/2014/main" id="{3D5D3856-9893-4717-8813-F1C42C88F407}"/>
                    </a:ext>
                  </a:extLst>
                </p:cNvPr>
                <p:cNvSpPr/>
                <p:nvPr/>
              </p:nvSpPr>
              <p:spPr>
                <a:xfrm rot="10800000">
                  <a:off x="9050279" y="517269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8" name="アーチ 437">
                  <a:extLst>
                    <a:ext uri="{FF2B5EF4-FFF2-40B4-BE49-F238E27FC236}">
                      <a16:creationId xmlns:a16="http://schemas.microsoft.com/office/drawing/2014/main" id="{7A56AE69-944A-492E-9D6C-60C8C68920EB}"/>
                    </a:ext>
                  </a:extLst>
                </p:cNvPr>
                <p:cNvSpPr/>
                <p:nvPr/>
              </p:nvSpPr>
              <p:spPr>
                <a:xfrm rot="10800000">
                  <a:off x="9481675" y="517269"/>
                  <a:ext cx="237992" cy="118432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CE8B5AE7-E702-443F-BB84-07F901200D0D}"/>
                </a:ext>
              </a:extLst>
            </p:cNvPr>
            <p:cNvGrpSpPr/>
            <p:nvPr/>
          </p:nvGrpSpPr>
          <p:grpSpPr>
            <a:xfrm>
              <a:off x="4388391" y="5660361"/>
              <a:ext cx="1228625" cy="792913"/>
              <a:chOff x="758629" y="814179"/>
              <a:chExt cx="1228625" cy="792913"/>
            </a:xfrm>
          </p:grpSpPr>
          <p:sp>
            <p:nvSpPr>
              <p:cNvPr id="417" name="楕円 7">
                <a:extLst>
                  <a:ext uri="{FF2B5EF4-FFF2-40B4-BE49-F238E27FC236}">
                    <a16:creationId xmlns:a16="http://schemas.microsoft.com/office/drawing/2014/main" id="{F27FB070-E994-4329-B9C7-D199D6AD6BF4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楕円 7">
                <a:extLst>
                  <a:ext uri="{FF2B5EF4-FFF2-40B4-BE49-F238E27FC236}">
                    <a16:creationId xmlns:a16="http://schemas.microsoft.com/office/drawing/2014/main" id="{46C326D7-E3C9-4808-A465-B2BB3A157D92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楕円 7">
                <a:extLst>
                  <a:ext uri="{FF2B5EF4-FFF2-40B4-BE49-F238E27FC236}">
                    <a16:creationId xmlns:a16="http://schemas.microsoft.com/office/drawing/2014/main" id="{4EFF49F6-B548-4BCB-B96E-3D73253818BD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0" name="楕円 7">
                <a:extLst>
                  <a:ext uri="{FF2B5EF4-FFF2-40B4-BE49-F238E27FC236}">
                    <a16:creationId xmlns:a16="http://schemas.microsoft.com/office/drawing/2014/main" id="{408689CF-355F-4C1A-8039-B03035E4B512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98313595-6E6F-423F-BD27-958C0D4D9423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5542FA95-A177-466E-9409-0732A02BA1F3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97D2B12D-981B-4C24-A0EA-4ABA1699C825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18D6AE6D-4A99-4E27-889C-366C79AC3DD3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0FDBA6F1-A6BA-4EE5-8088-62BAB82AFC61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EF6B9AED-B3E9-4C90-A38A-372D3B66DC0B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A4BF17FC-58C6-47C8-B166-DC70716AFF5A}"/>
                </a:ext>
              </a:extLst>
            </p:cNvPr>
            <p:cNvGrpSpPr/>
            <p:nvPr/>
          </p:nvGrpSpPr>
          <p:grpSpPr>
            <a:xfrm rot="704417" flipH="1">
              <a:off x="5124190" y="5154606"/>
              <a:ext cx="1087038" cy="1527909"/>
              <a:chOff x="797627" y="3801126"/>
              <a:chExt cx="1087038" cy="1527909"/>
            </a:xfrm>
          </p:grpSpPr>
          <p:sp>
            <p:nvSpPr>
              <p:cNvPr id="414" name="フリーフォーム 200">
                <a:extLst>
                  <a:ext uri="{FF2B5EF4-FFF2-40B4-BE49-F238E27FC236}">
                    <a16:creationId xmlns:a16="http://schemas.microsoft.com/office/drawing/2014/main" id="{2B60C26E-CCFD-40A0-80BB-FA321871098B}"/>
                  </a:ext>
                </a:extLst>
              </p:cNvPr>
              <p:cNvSpPr/>
              <p:nvPr/>
            </p:nvSpPr>
            <p:spPr>
              <a:xfrm rot="18310289">
                <a:off x="1414085" y="387366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5" name="台形 414">
                <a:extLst>
                  <a:ext uri="{FF2B5EF4-FFF2-40B4-BE49-F238E27FC236}">
                    <a16:creationId xmlns:a16="http://schemas.microsoft.com/office/drawing/2014/main" id="{CA61BB06-109A-4B50-BBAB-D0DF29EF0669}"/>
                  </a:ext>
                </a:extLst>
              </p:cNvPr>
              <p:cNvSpPr/>
              <p:nvPr/>
            </p:nvSpPr>
            <p:spPr>
              <a:xfrm rot="2700000">
                <a:off x="1340525" y="4127422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16" name="フリーフォーム 202">
                <a:extLst>
                  <a:ext uri="{FF2B5EF4-FFF2-40B4-BE49-F238E27FC236}">
                    <a16:creationId xmlns:a16="http://schemas.microsoft.com/office/drawing/2014/main" id="{8285E2F1-A1BC-4440-AA8E-1975B625D220}"/>
                  </a:ext>
                </a:extLst>
              </p:cNvPr>
              <p:cNvSpPr/>
              <p:nvPr/>
            </p:nvSpPr>
            <p:spPr>
              <a:xfrm rot="13500000">
                <a:off x="830745" y="4338315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D61D8AA7-5457-46B2-AD38-76DCF3FD4F7C}"/>
              </a:ext>
            </a:extLst>
          </p:cNvPr>
          <p:cNvGrpSpPr/>
          <p:nvPr/>
        </p:nvGrpSpPr>
        <p:grpSpPr>
          <a:xfrm>
            <a:off x="6159920" y="4680987"/>
            <a:ext cx="1288969" cy="1625354"/>
            <a:chOff x="5920481" y="4914391"/>
            <a:chExt cx="2059559" cy="2597047"/>
          </a:xfrm>
        </p:grpSpPr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A117D8E2-7F3D-4AB1-8561-8D691FBE24D3}"/>
                </a:ext>
              </a:extLst>
            </p:cNvPr>
            <p:cNvGrpSpPr/>
            <p:nvPr/>
          </p:nvGrpSpPr>
          <p:grpSpPr>
            <a:xfrm>
              <a:off x="5920481" y="4914391"/>
              <a:ext cx="1594102" cy="2597047"/>
              <a:chOff x="5920481" y="4914391"/>
              <a:chExt cx="1594102" cy="2597047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E4CA72C9-8BB8-4C89-B810-BD842A4E29FD}"/>
                  </a:ext>
                </a:extLst>
              </p:cNvPr>
              <p:cNvSpPr/>
              <p:nvPr/>
            </p:nvSpPr>
            <p:spPr>
              <a:xfrm>
                <a:off x="6025712" y="6625044"/>
                <a:ext cx="219580" cy="886394"/>
              </a:xfrm>
              <a:custGeom>
                <a:avLst/>
                <a:gdLst>
                  <a:gd name="connsiteX0" fmla="*/ 120984 w 219580"/>
                  <a:gd name="connsiteY0" fmla="*/ 0 h 886394"/>
                  <a:gd name="connsiteX1" fmla="*/ 219580 w 219580"/>
                  <a:gd name="connsiteY1" fmla="*/ 0 h 886394"/>
                  <a:gd name="connsiteX2" fmla="*/ 219580 w 219580"/>
                  <a:gd name="connsiteY2" fmla="*/ 886394 h 886394"/>
                  <a:gd name="connsiteX3" fmla="*/ 0 w 219580"/>
                  <a:gd name="connsiteY3" fmla="*/ 886394 h 88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580" h="886394">
                    <a:moveTo>
                      <a:pt x="120984" y="0"/>
                    </a:moveTo>
                    <a:lnTo>
                      <a:pt x="219580" y="0"/>
                    </a:lnTo>
                    <a:lnTo>
                      <a:pt x="219580" y="886394"/>
                    </a:lnTo>
                    <a:lnTo>
                      <a:pt x="0" y="886394"/>
                    </a:ln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5CB15602-1E03-44AB-B419-56F51909B29D}"/>
                  </a:ext>
                </a:extLst>
              </p:cNvPr>
              <p:cNvGrpSpPr/>
              <p:nvPr/>
            </p:nvGrpSpPr>
            <p:grpSpPr>
              <a:xfrm>
                <a:off x="6139383" y="6222761"/>
                <a:ext cx="1156298" cy="1288677"/>
                <a:chOff x="5241032" y="2912435"/>
                <a:chExt cx="1156298" cy="1288677"/>
              </a:xfrm>
            </p:grpSpPr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421D0126-3083-46F6-BFC7-BEE43B13A313}"/>
                    </a:ext>
                  </a:extLst>
                </p:cNvPr>
                <p:cNvSpPr/>
                <p:nvPr/>
              </p:nvSpPr>
              <p:spPr>
                <a:xfrm>
                  <a:off x="5347239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4098EF89-A236-4CB6-A8D9-88633F89FDFC}"/>
                    </a:ext>
                  </a:extLst>
                </p:cNvPr>
                <p:cNvSpPr/>
                <p:nvPr/>
              </p:nvSpPr>
              <p:spPr>
                <a:xfrm>
                  <a:off x="5241032" y="3180551"/>
                  <a:ext cx="1156298" cy="1020561"/>
                </a:xfrm>
                <a:custGeom>
                  <a:avLst/>
                  <a:gdLst>
                    <a:gd name="connsiteX0" fmla="*/ 987945 w 1156298"/>
                    <a:gd name="connsiteY0" fmla="*/ 0 h 1020561"/>
                    <a:gd name="connsiteX1" fmla="*/ 1052374 w 1156298"/>
                    <a:gd name="connsiteY1" fmla="*/ 13007 h 1020561"/>
                    <a:gd name="connsiteX2" fmla="*/ 1156298 w 1156298"/>
                    <a:gd name="connsiteY2" fmla="*/ 169793 h 1020561"/>
                    <a:gd name="connsiteX3" fmla="*/ 1156298 w 1156298"/>
                    <a:gd name="connsiteY3" fmla="*/ 1020561 h 1020561"/>
                    <a:gd name="connsiteX4" fmla="*/ 0 w 1156298"/>
                    <a:gd name="connsiteY4" fmla="*/ 1020561 h 1020561"/>
                    <a:gd name="connsiteX5" fmla="*/ 0 w 1156298"/>
                    <a:gd name="connsiteY5" fmla="*/ 169793 h 1020561"/>
                    <a:gd name="connsiteX6" fmla="*/ 103925 w 1156298"/>
                    <a:gd name="connsiteY6" fmla="*/ 13007 h 1020561"/>
                    <a:gd name="connsiteX7" fmla="*/ 168353 w 1156298"/>
                    <a:gd name="connsiteY7" fmla="*/ 0 h 1020561"/>
                    <a:gd name="connsiteX8" fmla="*/ 163974 w 1156298"/>
                    <a:gd name="connsiteY8" fmla="*/ 28472 h 1020561"/>
                    <a:gd name="connsiteX9" fmla="*/ 578149 w 1156298"/>
                    <a:gd name="connsiteY9" fmla="*/ 299943 h 1020561"/>
                    <a:gd name="connsiteX10" fmla="*/ 992324 w 1156298"/>
                    <a:gd name="connsiteY10" fmla="*/ 28472 h 1020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56298" h="1020561">
                      <a:moveTo>
                        <a:pt x="987945" y="0"/>
                      </a:moveTo>
                      <a:lnTo>
                        <a:pt x="1052374" y="13007"/>
                      </a:lnTo>
                      <a:cubicBezTo>
                        <a:pt x="1113446" y="38838"/>
                        <a:pt x="1156298" y="99311"/>
                        <a:pt x="1156298" y="169793"/>
                      </a:cubicBezTo>
                      <a:lnTo>
                        <a:pt x="1156298" y="1020561"/>
                      </a:lnTo>
                      <a:lnTo>
                        <a:pt x="0" y="1020561"/>
                      </a:lnTo>
                      <a:lnTo>
                        <a:pt x="0" y="169793"/>
                      </a:lnTo>
                      <a:cubicBezTo>
                        <a:pt x="0" y="99311"/>
                        <a:pt x="42853" y="38838"/>
                        <a:pt x="103925" y="13007"/>
                      </a:cubicBezTo>
                      <a:lnTo>
                        <a:pt x="168353" y="0"/>
                      </a:lnTo>
                      <a:lnTo>
                        <a:pt x="163974" y="28472"/>
                      </a:lnTo>
                      <a:cubicBezTo>
                        <a:pt x="163974" y="178401"/>
                        <a:pt x="349406" y="299943"/>
                        <a:pt x="578149" y="299943"/>
                      </a:cubicBezTo>
                      <a:cubicBezTo>
                        <a:pt x="806892" y="299943"/>
                        <a:pt x="992324" y="178401"/>
                        <a:pt x="992324" y="28472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90D1242C-191B-4119-9336-D6228A4D98A1}"/>
                    </a:ext>
                  </a:extLst>
                </p:cNvPr>
                <p:cNvSpPr/>
                <p:nvPr/>
              </p:nvSpPr>
              <p:spPr>
                <a:xfrm>
                  <a:off x="5405006" y="3225905"/>
                  <a:ext cx="828350" cy="273770"/>
                </a:xfrm>
                <a:custGeom>
                  <a:avLst/>
                  <a:gdLst>
                    <a:gd name="connsiteX0" fmla="*/ 354 w 828350"/>
                    <a:gd name="connsiteY0" fmla="*/ 0 h 273770"/>
                    <a:gd name="connsiteX1" fmla="*/ 32548 w 828350"/>
                    <a:gd name="connsiteY1" fmla="*/ 92507 h 273770"/>
                    <a:gd name="connsiteX2" fmla="*/ 414175 w 828350"/>
                    <a:gd name="connsiteY2" fmla="*/ 239252 h 273770"/>
                    <a:gd name="connsiteX3" fmla="*/ 795802 w 828350"/>
                    <a:gd name="connsiteY3" fmla="*/ 92507 h 273770"/>
                    <a:gd name="connsiteX4" fmla="*/ 827997 w 828350"/>
                    <a:gd name="connsiteY4" fmla="*/ 0 h 273770"/>
                    <a:gd name="connsiteX5" fmla="*/ 828350 w 828350"/>
                    <a:gd name="connsiteY5" fmla="*/ 2299 h 273770"/>
                    <a:gd name="connsiteX6" fmla="*/ 414175 w 828350"/>
                    <a:gd name="connsiteY6" fmla="*/ 273770 h 273770"/>
                    <a:gd name="connsiteX7" fmla="*/ 0 w 828350"/>
                    <a:gd name="connsiteY7" fmla="*/ 2299 h 273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28350" h="273770">
                      <a:moveTo>
                        <a:pt x="354" y="0"/>
                      </a:moveTo>
                      <a:lnTo>
                        <a:pt x="32548" y="92507"/>
                      </a:lnTo>
                      <a:cubicBezTo>
                        <a:pt x="95423" y="178743"/>
                        <a:pt x="242618" y="239252"/>
                        <a:pt x="414175" y="239252"/>
                      </a:cubicBezTo>
                      <a:cubicBezTo>
                        <a:pt x="585733" y="239252"/>
                        <a:pt x="732927" y="178743"/>
                        <a:pt x="795802" y="92507"/>
                      </a:cubicBezTo>
                      <a:lnTo>
                        <a:pt x="827997" y="0"/>
                      </a:lnTo>
                      <a:lnTo>
                        <a:pt x="828350" y="2299"/>
                      </a:lnTo>
                      <a:cubicBezTo>
                        <a:pt x="828350" y="152228"/>
                        <a:pt x="642918" y="273770"/>
                        <a:pt x="414175" y="273770"/>
                      </a:cubicBezTo>
                      <a:cubicBezTo>
                        <a:pt x="185432" y="273770"/>
                        <a:pt x="0" y="152228"/>
                        <a:pt x="0" y="2299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78F35D16-B15E-404A-A623-73FA016B0A04}"/>
                  </a:ext>
                </a:extLst>
              </p:cNvPr>
              <p:cNvGrpSpPr/>
              <p:nvPr/>
            </p:nvGrpSpPr>
            <p:grpSpPr>
              <a:xfrm>
                <a:off x="5920481" y="4914391"/>
                <a:ext cx="1594102" cy="1524446"/>
                <a:chOff x="9943511" y="203035"/>
                <a:chExt cx="983237" cy="940273"/>
              </a:xfrm>
            </p:grpSpPr>
            <p:sp>
              <p:nvSpPr>
                <p:cNvPr id="471" name="星 24 468">
                  <a:extLst>
                    <a:ext uri="{FF2B5EF4-FFF2-40B4-BE49-F238E27FC236}">
                      <a16:creationId xmlns:a16="http://schemas.microsoft.com/office/drawing/2014/main" id="{EFCDAFF4-7A74-4F21-9230-76A64D982E7D}"/>
                    </a:ext>
                  </a:extLst>
                </p:cNvPr>
                <p:cNvSpPr/>
                <p:nvPr/>
              </p:nvSpPr>
              <p:spPr>
                <a:xfrm>
                  <a:off x="9943511" y="203035"/>
                  <a:ext cx="983237" cy="866429"/>
                </a:xfrm>
                <a:prstGeom prst="star24">
                  <a:avLst>
                    <a:gd name="adj" fmla="val 4063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D5F05709-6A27-4A3A-88F7-C1DD548D15BF}"/>
                    </a:ext>
                  </a:extLst>
                </p:cNvPr>
                <p:cNvGrpSpPr/>
                <p:nvPr/>
              </p:nvGrpSpPr>
              <p:grpSpPr>
                <a:xfrm>
                  <a:off x="9993960" y="333630"/>
                  <a:ext cx="891722" cy="809678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78" name="グループ化 477">
                    <a:extLst>
                      <a:ext uri="{FF2B5EF4-FFF2-40B4-BE49-F238E27FC236}">
                        <a16:creationId xmlns:a16="http://schemas.microsoft.com/office/drawing/2014/main" id="{29AF797C-8D49-412F-B4A1-CEB249CAB08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3" name="円/楕円 489">
                      <a:extLst>
                        <a:ext uri="{FF2B5EF4-FFF2-40B4-BE49-F238E27FC236}">
                          <a16:creationId xmlns:a16="http://schemas.microsoft.com/office/drawing/2014/main" id="{541ED231-F75B-4592-8430-41C0D561DC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84" name="円/楕円 490">
                      <a:extLst>
                        <a:ext uri="{FF2B5EF4-FFF2-40B4-BE49-F238E27FC236}">
                          <a16:creationId xmlns:a16="http://schemas.microsoft.com/office/drawing/2014/main" id="{B6F28734-9D3D-4BFE-9EA0-13A356AD24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79" name="グループ化 478">
                    <a:extLst>
                      <a:ext uri="{FF2B5EF4-FFF2-40B4-BE49-F238E27FC236}">
                        <a16:creationId xmlns:a16="http://schemas.microsoft.com/office/drawing/2014/main" id="{B9F8D1CC-57E4-4096-8B1F-D314D7B5DB6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1" name="円/楕円 487">
                      <a:extLst>
                        <a:ext uri="{FF2B5EF4-FFF2-40B4-BE49-F238E27FC236}">
                          <a16:creationId xmlns:a16="http://schemas.microsoft.com/office/drawing/2014/main" id="{9C2CE34B-6703-4B46-94CC-726FA639CC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82" name="円/楕円 488">
                      <a:extLst>
                        <a:ext uri="{FF2B5EF4-FFF2-40B4-BE49-F238E27FC236}">
                          <a16:creationId xmlns:a16="http://schemas.microsoft.com/office/drawing/2014/main" id="{F444824D-F8EC-479F-86B2-87423CD5F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80" name="円/楕円 486">
                    <a:extLst>
                      <a:ext uri="{FF2B5EF4-FFF2-40B4-BE49-F238E27FC236}">
                        <a16:creationId xmlns:a16="http://schemas.microsoft.com/office/drawing/2014/main" id="{F982AD5A-364B-4FF5-A42C-6D2AAEF6069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73" name="円/楕円 479">
                  <a:extLst>
                    <a:ext uri="{FF2B5EF4-FFF2-40B4-BE49-F238E27FC236}">
                      <a16:creationId xmlns:a16="http://schemas.microsoft.com/office/drawing/2014/main" id="{FB0093F7-732A-4D8A-9506-0A4BEC74F2BA}"/>
                    </a:ext>
                  </a:extLst>
                </p:cNvPr>
                <p:cNvSpPr/>
                <p:nvPr/>
              </p:nvSpPr>
              <p:spPr>
                <a:xfrm>
                  <a:off x="10181034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4" name="円/楕円 480">
                  <a:extLst>
                    <a:ext uri="{FF2B5EF4-FFF2-40B4-BE49-F238E27FC236}">
                      <a16:creationId xmlns:a16="http://schemas.microsoft.com/office/drawing/2014/main" id="{21B0C55C-6E22-46D8-B3F8-6F6A2BD55EFE}"/>
                    </a:ext>
                  </a:extLst>
                </p:cNvPr>
                <p:cNvSpPr/>
                <p:nvPr/>
              </p:nvSpPr>
              <p:spPr>
                <a:xfrm>
                  <a:off x="10591378" y="687699"/>
                  <a:ext cx="114434" cy="8433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5" name="フリーフォーム 481">
                  <a:extLst>
                    <a:ext uri="{FF2B5EF4-FFF2-40B4-BE49-F238E27FC236}">
                      <a16:creationId xmlns:a16="http://schemas.microsoft.com/office/drawing/2014/main" id="{386064E6-139E-4B9F-808F-8B2C3C5C9AAF}"/>
                    </a:ext>
                  </a:extLst>
                </p:cNvPr>
                <p:cNvSpPr/>
                <p:nvPr/>
              </p:nvSpPr>
              <p:spPr>
                <a:xfrm>
                  <a:off x="10387495" y="812289"/>
                  <a:ext cx="102292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6" name="円/楕円 472">
                  <a:extLst>
                    <a:ext uri="{FF2B5EF4-FFF2-40B4-BE49-F238E27FC236}">
                      <a16:creationId xmlns:a16="http://schemas.microsoft.com/office/drawing/2014/main" id="{E0E6B60A-E2C5-469A-89A3-FB5BD00A8340}"/>
                    </a:ext>
                  </a:extLst>
                </p:cNvPr>
                <p:cNvSpPr/>
                <p:nvPr/>
              </p:nvSpPr>
              <p:spPr>
                <a:xfrm rot="20700000">
                  <a:off x="10134910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7" name="円/楕円 473">
                  <a:extLst>
                    <a:ext uri="{FF2B5EF4-FFF2-40B4-BE49-F238E27FC236}">
                      <a16:creationId xmlns:a16="http://schemas.microsoft.com/office/drawing/2014/main" id="{ADA5A2BF-D0FA-4DE6-B31E-1C7CC1F4FFC3}"/>
                    </a:ext>
                  </a:extLst>
                </p:cNvPr>
                <p:cNvSpPr/>
                <p:nvPr/>
              </p:nvSpPr>
              <p:spPr>
                <a:xfrm rot="900000">
                  <a:off x="10528396" y="560287"/>
                  <a:ext cx="20668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C24EA438-B3BA-4251-A4B8-0484829379C5}"/>
                </a:ext>
              </a:extLst>
            </p:cNvPr>
            <p:cNvGrpSpPr/>
            <p:nvPr/>
          </p:nvGrpSpPr>
          <p:grpSpPr>
            <a:xfrm>
              <a:off x="6160041" y="5157445"/>
              <a:ext cx="1819999" cy="1527909"/>
              <a:chOff x="6160041" y="5157445"/>
              <a:chExt cx="1819999" cy="1527909"/>
            </a:xfrm>
          </p:grpSpPr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D8280798-E38B-42C9-8DE5-A72B4345277A}"/>
                  </a:ext>
                </a:extLst>
              </p:cNvPr>
              <p:cNvGrpSpPr/>
              <p:nvPr/>
            </p:nvGrpSpPr>
            <p:grpSpPr>
              <a:xfrm>
                <a:off x="6160041" y="5660361"/>
                <a:ext cx="1228625" cy="792913"/>
                <a:chOff x="758629" y="814179"/>
                <a:chExt cx="1228625" cy="792913"/>
              </a:xfrm>
            </p:grpSpPr>
            <p:sp>
              <p:nvSpPr>
                <p:cNvPr id="458" name="楕円 7">
                  <a:extLst>
                    <a:ext uri="{FF2B5EF4-FFF2-40B4-BE49-F238E27FC236}">
                      <a16:creationId xmlns:a16="http://schemas.microsoft.com/office/drawing/2014/main" id="{8B437640-0A70-43C9-ABAB-C437C33F056B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9" name="楕円 7">
                  <a:extLst>
                    <a:ext uri="{FF2B5EF4-FFF2-40B4-BE49-F238E27FC236}">
                      <a16:creationId xmlns:a16="http://schemas.microsoft.com/office/drawing/2014/main" id="{BA2FC67D-A432-4BE7-87EB-7C4647514A82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0" name="楕円 7">
                  <a:extLst>
                    <a:ext uri="{FF2B5EF4-FFF2-40B4-BE49-F238E27FC236}">
                      <a16:creationId xmlns:a16="http://schemas.microsoft.com/office/drawing/2014/main" id="{BECD66E3-90D5-4FB9-BD50-8C232AE14B60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1" name="楕円 7">
                  <a:extLst>
                    <a:ext uri="{FF2B5EF4-FFF2-40B4-BE49-F238E27FC236}">
                      <a16:creationId xmlns:a16="http://schemas.microsoft.com/office/drawing/2014/main" id="{A5B2C25D-214E-454D-802E-D627C299C0BE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89C542D8-E220-486F-BBA0-5EAD42A3F332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312FC166-DEAE-4E7F-A374-DE29297D6E04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EAF8BA7C-9106-4A7F-90FF-C380613C524F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091D9410-76E1-423F-BA8B-9C3D36EC46E8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112E9FB6-141C-4E83-B9A0-368544013680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FC032A5E-2879-4203-87B7-1ACD31FE592E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6F340797-4032-45F6-9794-01F4D2DDC853}"/>
                  </a:ext>
                </a:extLst>
              </p:cNvPr>
              <p:cNvGrpSpPr/>
              <p:nvPr/>
            </p:nvGrpSpPr>
            <p:grpSpPr>
              <a:xfrm rot="704417" flipH="1">
                <a:off x="6893002" y="5157445"/>
                <a:ext cx="1087038" cy="1527909"/>
                <a:chOff x="797627" y="3801126"/>
                <a:chExt cx="1087038" cy="1527909"/>
              </a:xfrm>
            </p:grpSpPr>
            <p:sp>
              <p:nvSpPr>
                <p:cNvPr id="455" name="フリーフォーム 200">
                  <a:extLst>
                    <a:ext uri="{FF2B5EF4-FFF2-40B4-BE49-F238E27FC236}">
                      <a16:creationId xmlns:a16="http://schemas.microsoft.com/office/drawing/2014/main" id="{2F5C3252-8799-47E8-81F0-324D7463C10F}"/>
                    </a:ext>
                  </a:extLst>
                </p:cNvPr>
                <p:cNvSpPr/>
                <p:nvPr/>
              </p:nvSpPr>
              <p:spPr>
                <a:xfrm rot="18310289">
                  <a:off x="1414085" y="3873661"/>
                  <a:ext cx="543116" cy="398045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6" name="台形 455">
                  <a:extLst>
                    <a:ext uri="{FF2B5EF4-FFF2-40B4-BE49-F238E27FC236}">
                      <a16:creationId xmlns:a16="http://schemas.microsoft.com/office/drawing/2014/main" id="{68CEB3EF-2738-40DC-9393-8DB3662CA2DA}"/>
                    </a:ext>
                  </a:extLst>
                </p:cNvPr>
                <p:cNvSpPr/>
                <p:nvPr/>
              </p:nvSpPr>
              <p:spPr>
                <a:xfrm rot="2700000">
                  <a:off x="1340525" y="4127422"/>
                  <a:ext cx="314361" cy="179964"/>
                </a:xfrm>
                <a:prstGeom prst="trapezoid">
                  <a:avLst>
                    <a:gd name="adj" fmla="val 1124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7" name="フリーフォーム 202">
                  <a:extLst>
                    <a:ext uri="{FF2B5EF4-FFF2-40B4-BE49-F238E27FC236}">
                      <a16:creationId xmlns:a16="http://schemas.microsoft.com/office/drawing/2014/main" id="{EA0AA954-BFF4-4552-A826-B153A73C0ADA}"/>
                    </a:ext>
                  </a:extLst>
                </p:cNvPr>
                <p:cNvSpPr/>
                <p:nvPr/>
              </p:nvSpPr>
              <p:spPr>
                <a:xfrm rot="13500000">
                  <a:off x="830745" y="4338315"/>
                  <a:ext cx="957602" cy="1023838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7602" h="1023838">
                      <a:moveTo>
                        <a:pt x="0" y="0"/>
                      </a:moveTo>
                      <a:lnTo>
                        <a:pt x="788549" y="51447"/>
                      </a:lnTo>
                      <a:cubicBezTo>
                        <a:pt x="811345" y="51447"/>
                        <a:pt x="833061" y="56067"/>
                        <a:pt x="852813" y="64421"/>
                      </a:cubicBezTo>
                      <a:lnTo>
                        <a:pt x="858136" y="68010"/>
                      </a:lnTo>
                      <a:lnTo>
                        <a:pt x="858706" y="68125"/>
                      </a:lnTo>
                      <a:cubicBezTo>
                        <a:pt x="916823" y="92706"/>
                        <a:pt x="957602" y="150253"/>
                        <a:pt x="957602" y="217325"/>
                      </a:cubicBezTo>
                      <a:lnTo>
                        <a:pt x="957602" y="1023838"/>
                      </a:lnTo>
                      <a:lnTo>
                        <a:pt x="633752" y="1023838"/>
                      </a:lnTo>
                      <a:lnTo>
                        <a:pt x="633752" y="381647"/>
                      </a:lnTo>
                      <a:cubicBezTo>
                        <a:pt x="430444" y="382395"/>
                        <a:pt x="158191" y="370649"/>
                        <a:pt x="129613" y="369187"/>
                      </a:cubicBez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E499346C-6A90-40E5-9665-60FA15BF3C67}"/>
              </a:ext>
            </a:extLst>
          </p:cNvPr>
          <p:cNvGrpSpPr/>
          <p:nvPr/>
        </p:nvGrpSpPr>
        <p:grpSpPr>
          <a:xfrm>
            <a:off x="8048283" y="4703578"/>
            <a:ext cx="1241390" cy="1602763"/>
            <a:chOff x="7845002" y="4950487"/>
            <a:chExt cx="1983536" cy="2560951"/>
          </a:xfrm>
        </p:grpSpPr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CF9C000D-8FC8-4DBC-8B80-9188F7D4BA90}"/>
                </a:ext>
              </a:extLst>
            </p:cNvPr>
            <p:cNvSpPr/>
            <p:nvPr/>
          </p:nvSpPr>
          <p:spPr>
            <a:xfrm>
              <a:off x="7873562" y="6625044"/>
              <a:ext cx="200530" cy="886394"/>
            </a:xfrm>
            <a:custGeom>
              <a:avLst/>
              <a:gdLst>
                <a:gd name="connsiteX0" fmla="*/ 120984 w 200530"/>
                <a:gd name="connsiteY0" fmla="*/ 0 h 886394"/>
                <a:gd name="connsiteX1" fmla="*/ 200530 w 200530"/>
                <a:gd name="connsiteY1" fmla="*/ 0 h 886394"/>
                <a:gd name="connsiteX2" fmla="*/ 200530 w 200530"/>
                <a:gd name="connsiteY2" fmla="*/ 886394 h 886394"/>
                <a:gd name="connsiteX3" fmla="*/ 0 w 200530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0530" h="886394">
                  <a:moveTo>
                    <a:pt x="120984" y="0"/>
                  </a:moveTo>
                  <a:lnTo>
                    <a:pt x="200530" y="0"/>
                  </a:lnTo>
                  <a:lnTo>
                    <a:pt x="200530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4FA0D27B-14AA-4058-896E-8176436BF5D1}"/>
                </a:ext>
              </a:extLst>
            </p:cNvPr>
            <p:cNvGrpSpPr/>
            <p:nvPr/>
          </p:nvGrpSpPr>
          <p:grpSpPr>
            <a:xfrm>
              <a:off x="7845002" y="4950487"/>
              <a:ext cx="1445730" cy="2560950"/>
              <a:chOff x="7672315" y="1708359"/>
              <a:chExt cx="1445730" cy="2560950"/>
            </a:xfrm>
          </p:grpSpPr>
          <p:sp>
            <p:nvSpPr>
              <p:cNvPr id="506" name="正方形/長方形 45">
                <a:extLst>
                  <a:ext uri="{FF2B5EF4-FFF2-40B4-BE49-F238E27FC236}">
                    <a16:creationId xmlns:a16="http://schemas.microsoft.com/office/drawing/2014/main" id="{0CE3B40A-C3D7-4E80-90C4-176CBAF252CF}"/>
                  </a:ext>
                </a:extLst>
              </p:cNvPr>
              <p:cNvSpPr/>
              <p:nvPr/>
            </p:nvSpPr>
            <p:spPr>
              <a:xfrm>
                <a:off x="7931415" y="1708359"/>
                <a:ext cx="927530" cy="1898312"/>
              </a:xfrm>
              <a:custGeom>
                <a:avLst/>
                <a:gdLst/>
                <a:ahLst/>
                <a:cxnLst/>
                <a:rect l="l" t="t" r="r" b="b"/>
                <a:pathLst>
                  <a:path w="581198" h="992167">
                    <a:moveTo>
                      <a:pt x="290599" y="0"/>
                    </a:moveTo>
                    <a:cubicBezTo>
                      <a:pt x="395775" y="0"/>
                      <a:pt x="500951" y="40123"/>
                      <a:pt x="581198" y="120370"/>
                    </a:cubicBezTo>
                    <a:cubicBezTo>
                      <a:pt x="741692" y="280863"/>
                      <a:pt x="741692" y="541075"/>
                      <a:pt x="581198" y="701568"/>
                    </a:cubicBezTo>
                    <a:lnTo>
                      <a:pt x="290599" y="992167"/>
                    </a:lnTo>
                    <a:lnTo>
                      <a:pt x="0" y="701568"/>
                    </a:lnTo>
                    <a:cubicBezTo>
                      <a:pt x="-160494" y="541075"/>
                      <a:pt x="-160494" y="280863"/>
                      <a:pt x="0" y="120370"/>
                    </a:cubicBezTo>
                    <a:cubicBezTo>
                      <a:pt x="80247" y="40123"/>
                      <a:pt x="185423" y="0"/>
                      <a:pt x="2905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DAFC1F00-5C04-405D-9844-A887070A33F7}"/>
                  </a:ext>
                </a:extLst>
              </p:cNvPr>
              <p:cNvGrpSpPr/>
              <p:nvPr/>
            </p:nvGrpSpPr>
            <p:grpSpPr>
              <a:xfrm>
                <a:off x="7817031" y="2980635"/>
                <a:ext cx="1156298" cy="1288674"/>
                <a:chOff x="6533829" y="2912437"/>
                <a:chExt cx="1156298" cy="1288674"/>
              </a:xfrm>
            </p:grpSpPr>
            <p:sp>
              <p:nvSpPr>
                <p:cNvPr id="527" name="片側の 2 つの角を丸めた四角形 4">
                  <a:extLst>
                    <a:ext uri="{FF2B5EF4-FFF2-40B4-BE49-F238E27FC236}">
                      <a16:creationId xmlns:a16="http://schemas.microsoft.com/office/drawing/2014/main" id="{D9048D40-D9BD-4B30-BFD5-13BFFB92E59D}"/>
                    </a:ext>
                  </a:extLst>
                </p:cNvPr>
                <p:cNvSpPr/>
                <p:nvPr/>
              </p:nvSpPr>
              <p:spPr>
                <a:xfrm>
                  <a:off x="6533829" y="3180185"/>
                  <a:ext cx="1156298" cy="1020926"/>
                </a:xfrm>
                <a:prstGeom prst="round2Same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28" name="正方形/長方形 527">
                  <a:extLst>
                    <a:ext uri="{FF2B5EF4-FFF2-40B4-BE49-F238E27FC236}">
                      <a16:creationId xmlns:a16="http://schemas.microsoft.com/office/drawing/2014/main" id="{0F90BEB5-1849-4C5E-AB29-B86A2D61E55B}"/>
                    </a:ext>
                  </a:extLst>
                </p:cNvPr>
                <p:cNvSpPr/>
                <p:nvPr/>
              </p:nvSpPr>
              <p:spPr>
                <a:xfrm>
                  <a:off x="7089119" y="3627613"/>
                  <a:ext cx="45719" cy="573498"/>
                </a:xfrm>
                <a:prstGeom prst="rect">
                  <a:avLst/>
                </a:prstGeom>
                <a:pattFill prst="dkHorz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AB25F8E1-A43F-4F4A-9D22-A6F3AF8711B1}"/>
                    </a:ext>
                  </a:extLst>
                </p:cNvPr>
                <p:cNvSpPr/>
                <p:nvPr/>
              </p:nvSpPr>
              <p:spPr>
                <a:xfrm rot="10800000">
                  <a:off x="6767562" y="2912437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A22A2051-5428-4DFD-BA3A-DC98E7778BA6}"/>
                    </a:ext>
                  </a:extLst>
                </p:cNvPr>
                <p:cNvSpPr/>
                <p:nvPr/>
              </p:nvSpPr>
              <p:spPr>
                <a:xfrm rot="10800000">
                  <a:off x="6861632" y="3361354"/>
                  <a:ext cx="514248" cy="262882"/>
                </a:xfrm>
                <a:custGeom>
                  <a:avLst/>
                  <a:gdLst>
                    <a:gd name="connsiteX0" fmla="*/ 0 w 514248"/>
                    <a:gd name="connsiteY0" fmla="*/ 262882 h 262882"/>
                    <a:gd name="connsiteX1" fmla="*/ 263089 w 514248"/>
                    <a:gd name="connsiteY1" fmla="*/ 0 h 262882"/>
                    <a:gd name="connsiteX2" fmla="*/ 514248 w 514248"/>
                    <a:gd name="connsiteY2" fmla="*/ 250961 h 262882"/>
                    <a:gd name="connsiteX3" fmla="*/ 502091 w 514248"/>
                    <a:gd name="connsiteY3" fmla="*/ 244861 h 262882"/>
                    <a:gd name="connsiteX4" fmla="*/ 269003 w 514248"/>
                    <a:gd name="connsiteY4" fmla="*/ 204890 h 262882"/>
                    <a:gd name="connsiteX5" fmla="*/ 35915 w 514248"/>
                    <a:gd name="connsiteY5" fmla="*/ 244861 h 2628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4248" h="262882">
                      <a:moveTo>
                        <a:pt x="0" y="262882"/>
                      </a:moveTo>
                      <a:lnTo>
                        <a:pt x="263089" y="0"/>
                      </a:lnTo>
                      <a:lnTo>
                        <a:pt x="514248" y="250961"/>
                      </a:lnTo>
                      <a:lnTo>
                        <a:pt x="502091" y="244861"/>
                      </a:lnTo>
                      <a:cubicBezTo>
                        <a:pt x="442439" y="220165"/>
                        <a:pt x="360030" y="204890"/>
                        <a:pt x="269003" y="204890"/>
                      </a:cubicBezTo>
                      <a:cubicBezTo>
                        <a:pt x="177977" y="204890"/>
                        <a:pt x="95568" y="220165"/>
                        <a:pt x="35915" y="2448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91496532-FF3D-4343-A6E6-91EF98828745}"/>
                    </a:ext>
                  </a:extLst>
                </p:cNvPr>
                <p:cNvSpPr/>
                <p:nvPr/>
              </p:nvSpPr>
              <p:spPr>
                <a:xfrm>
                  <a:off x="6719342" y="3128511"/>
                  <a:ext cx="785270" cy="562137"/>
                </a:xfrm>
                <a:custGeom>
                  <a:avLst/>
                  <a:gdLst>
                    <a:gd name="connsiteX0" fmla="*/ 263642 w 785270"/>
                    <a:gd name="connsiteY0" fmla="*/ 0 h 562137"/>
                    <a:gd name="connsiteX1" fmla="*/ 263642 w 785270"/>
                    <a:gd name="connsiteY1" fmla="*/ 14015 h 562137"/>
                    <a:gd name="connsiteX2" fmla="*/ 202593 w 785270"/>
                    <a:gd name="connsiteY2" fmla="*/ 41722 h 562137"/>
                    <a:gd name="connsiteX3" fmla="*/ 202593 w 785270"/>
                    <a:gd name="connsiteY3" fmla="*/ 301491 h 562137"/>
                    <a:gd name="connsiteX4" fmla="*/ 392636 w 785270"/>
                    <a:gd name="connsiteY4" fmla="*/ 546222 h 562137"/>
                    <a:gd name="connsiteX5" fmla="*/ 582679 w 785270"/>
                    <a:gd name="connsiteY5" fmla="*/ 301491 h 562137"/>
                    <a:gd name="connsiteX6" fmla="*/ 582679 w 785270"/>
                    <a:gd name="connsiteY6" fmla="*/ 41722 h 562137"/>
                    <a:gd name="connsiteX7" fmla="*/ 531240 w 785270"/>
                    <a:gd name="connsiteY7" fmla="*/ 18377 h 562137"/>
                    <a:gd name="connsiteX8" fmla="*/ 531240 w 785270"/>
                    <a:gd name="connsiteY8" fmla="*/ 900 h 562137"/>
                    <a:gd name="connsiteX9" fmla="*/ 540386 w 785270"/>
                    <a:gd name="connsiteY9" fmla="*/ 1756 h 562137"/>
                    <a:gd name="connsiteX10" fmla="*/ 670271 w 785270"/>
                    <a:gd name="connsiteY10" fmla="*/ 43256 h 562137"/>
                    <a:gd name="connsiteX11" fmla="*/ 670271 w 785270"/>
                    <a:gd name="connsiteY11" fmla="*/ 310430 h 562137"/>
                    <a:gd name="connsiteX12" fmla="*/ 392636 w 785270"/>
                    <a:gd name="connsiteY12" fmla="*/ 562137 h 562137"/>
                    <a:gd name="connsiteX13" fmla="*/ 115001 w 785270"/>
                    <a:gd name="connsiteY13" fmla="*/ 310430 h 562137"/>
                    <a:gd name="connsiteX14" fmla="*/ 115001 w 785270"/>
                    <a:gd name="connsiteY14" fmla="*/ 43256 h 562137"/>
                    <a:gd name="connsiteX15" fmla="*/ 244887 w 785270"/>
                    <a:gd name="connsiteY15" fmla="*/ 1756 h 562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5270" h="562137">
                      <a:moveTo>
                        <a:pt x="263642" y="0"/>
                      </a:moveTo>
                      <a:lnTo>
                        <a:pt x="263642" y="14015"/>
                      </a:lnTo>
                      <a:lnTo>
                        <a:pt x="202593" y="41722"/>
                      </a:lnTo>
                      <a:cubicBezTo>
                        <a:pt x="97634" y="113456"/>
                        <a:pt x="97634" y="229758"/>
                        <a:pt x="202593" y="301491"/>
                      </a:cubicBezTo>
                      <a:cubicBezTo>
                        <a:pt x="293948" y="363927"/>
                        <a:pt x="357295" y="445505"/>
                        <a:pt x="392636" y="546222"/>
                      </a:cubicBezTo>
                      <a:cubicBezTo>
                        <a:pt x="427977" y="445505"/>
                        <a:pt x="491324" y="363927"/>
                        <a:pt x="582679" y="301491"/>
                      </a:cubicBezTo>
                      <a:cubicBezTo>
                        <a:pt x="687637" y="229758"/>
                        <a:pt x="687637" y="113456"/>
                        <a:pt x="582679" y="41722"/>
                      </a:cubicBezTo>
                      <a:lnTo>
                        <a:pt x="531240" y="18377"/>
                      </a:lnTo>
                      <a:lnTo>
                        <a:pt x="531240" y="900"/>
                      </a:lnTo>
                      <a:lnTo>
                        <a:pt x="540386" y="1756"/>
                      </a:lnTo>
                      <a:cubicBezTo>
                        <a:pt x="587651" y="10978"/>
                        <a:pt x="631938" y="24812"/>
                        <a:pt x="670271" y="43256"/>
                      </a:cubicBezTo>
                      <a:cubicBezTo>
                        <a:pt x="823604" y="117034"/>
                        <a:pt x="823604" y="236651"/>
                        <a:pt x="670271" y="310430"/>
                      </a:cubicBezTo>
                      <a:cubicBezTo>
                        <a:pt x="536810" y="374646"/>
                        <a:pt x="444266" y="458548"/>
                        <a:pt x="392636" y="562137"/>
                      </a:cubicBezTo>
                      <a:cubicBezTo>
                        <a:pt x="341006" y="458548"/>
                        <a:pt x="248461" y="374646"/>
                        <a:pt x="115001" y="310430"/>
                      </a:cubicBezTo>
                      <a:cubicBezTo>
                        <a:pt x="-38334" y="236651"/>
                        <a:pt x="-38334" y="117034"/>
                        <a:pt x="115001" y="43256"/>
                      </a:cubicBezTo>
                      <a:cubicBezTo>
                        <a:pt x="153335" y="24812"/>
                        <a:pt x="197623" y="10978"/>
                        <a:pt x="244887" y="175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2" name="台形 23">
                  <a:extLst>
                    <a:ext uri="{FF2B5EF4-FFF2-40B4-BE49-F238E27FC236}">
                      <a16:creationId xmlns:a16="http://schemas.microsoft.com/office/drawing/2014/main" id="{57AD9702-32ED-4017-B045-0EDCC317E7D4}"/>
                    </a:ext>
                  </a:extLst>
                </p:cNvPr>
                <p:cNvSpPr/>
                <p:nvPr/>
              </p:nvSpPr>
              <p:spPr>
                <a:xfrm>
                  <a:off x="7063341" y="3674733"/>
                  <a:ext cx="97274" cy="12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0860" h="684166">
                      <a:moveTo>
                        <a:pt x="136583" y="455442"/>
                      </a:moveTo>
                      <a:lnTo>
                        <a:pt x="100960" y="628410"/>
                      </a:lnTo>
                      <a:lnTo>
                        <a:pt x="429900" y="628410"/>
                      </a:lnTo>
                      <a:lnTo>
                        <a:pt x="394277" y="455442"/>
                      </a:lnTo>
                      <a:close/>
                      <a:moveTo>
                        <a:pt x="132715" y="0"/>
                      </a:moveTo>
                      <a:lnTo>
                        <a:pt x="398145" y="0"/>
                      </a:lnTo>
                      <a:lnTo>
                        <a:pt x="530860" y="684166"/>
                      </a:lnTo>
                      <a:lnTo>
                        <a:pt x="0" y="68416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BED93612-2203-4B0C-A17F-6FDD2C34C6FC}"/>
                  </a:ext>
                </a:extLst>
              </p:cNvPr>
              <p:cNvGrpSpPr/>
              <p:nvPr/>
            </p:nvGrpSpPr>
            <p:grpSpPr>
              <a:xfrm>
                <a:off x="7672315" y="1788167"/>
                <a:ext cx="1445730" cy="1401190"/>
                <a:chOff x="11044292" y="279059"/>
                <a:chExt cx="891722" cy="864249"/>
              </a:xfrm>
            </p:grpSpPr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8F84386B-1B51-4337-8929-CFD8FF9E52F9}"/>
                    </a:ext>
                  </a:extLst>
                </p:cNvPr>
                <p:cNvGrpSpPr/>
                <p:nvPr/>
              </p:nvGrpSpPr>
              <p:grpSpPr>
                <a:xfrm>
                  <a:off x="11044292" y="279059"/>
                  <a:ext cx="891722" cy="864249"/>
                  <a:chOff x="2791855" y="1947053"/>
                  <a:chExt cx="1150919" cy="1115461"/>
                </a:xfrm>
                <a:solidFill>
                  <a:srgbClr val="FFCC99"/>
                </a:solidFill>
              </p:grpSpPr>
              <p:grpSp>
                <p:nvGrpSpPr>
                  <p:cNvPr id="520" name="グループ化 519">
                    <a:extLst>
                      <a:ext uri="{FF2B5EF4-FFF2-40B4-BE49-F238E27FC236}">
                        <a16:creationId xmlns:a16="http://schemas.microsoft.com/office/drawing/2014/main" id="{64745D5E-C34C-485A-BDD4-94C9395AF56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25" name="円/楕円 620">
                      <a:extLst>
                        <a:ext uri="{FF2B5EF4-FFF2-40B4-BE49-F238E27FC236}">
                          <a16:creationId xmlns:a16="http://schemas.microsoft.com/office/drawing/2014/main" id="{38C1C4F8-8491-4458-9236-3ED8EC301C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6" name="円/楕円 621">
                      <a:extLst>
                        <a:ext uri="{FF2B5EF4-FFF2-40B4-BE49-F238E27FC236}">
                          <a16:creationId xmlns:a16="http://schemas.microsoft.com/office/drawing/2014/main" id="{C44E47F5-3B30-4A99-B4A8-197AB27E4E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21" name="グループ化 520">
                    <a:extLst>
                      <a:ext uri="{FF2B5EF4-FFF2-40B4-BE49-F238E27FC236}">
                        <a16:creationId xmlns:a16="http://schemas.microsoft.com/office/drawing/2014/main" id="{5637EC28-6631-4962-846E-BB1E119D787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23" name="円/楕円 618">
                      <a:extLst>
                        <a:ext uri="{FF2B5EF4-FFF2-40B4-BE49-F238E27FC236}">
                          <a16:creationId xmlns:a16="http://schemas.microsoft.com/office/drawing/2014/main" id="{5D7C620E-075B-41CD-A795-451F97581F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4" name="円/楕円 619">
                      <a:extLst>
                        <a:ext uri="{FF2B5EF4-FFF2-40B4-BE49-F238E27FC236}">
                          <a16:creationId xmlns:a16="http://schemas.microsoft.com/office/drawing/2014/main" id="{45757EE5-69A2-4C32-9A3A-8AEF677CB1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22" name="円/楕円 617">
                    <a:extLst>
                      <a:ext uri="{FF2B5EF4-FFF2-40B4-BE49-F238E27FC236}">
                        <a16:creationId xmlns:a16="http://schemas.microsoft.com/office/drawing/2014/main" id="{AFC5E596-72C9-4F16-8149-C6E9A2E3D6CB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053"/>
                    <a:ext cx="928913" cy="111546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円/楕円 609">
                  <a:extLst>
                    <a:ext uri="{FF2B5EF4-FFF2-40B4-BE49-F238E27FC236}">
                      <a16:creationId xmlns:a16="http://schemas.microsoft.com/office/drawing/2014/main" id="{D4CF2726-5ACF-4036-9AC9-043B8599657E}"/>
                    </a:ext>
                  </a:extLst>
                </p:cNvPr>
                <p:cNvSpPr/>
                <p:nvPr/>
              </p:nvSpPr>
              <p:spPr>
                <a:xfrm>
                  <a:off x="11248457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1" name="円/楕円 610">
                  <a:extLst>
                    <a:ext uri="{FF2B5EF4-FFF2-40B4-BE49-F238E27FC236}">
                      <a16:creationId xmlns:a16="http://schemas.microsoft.com/office/drawing/2014/main" id="{C9D46F5A-8CEE-4A86-B003-D60DA4D4C531}"/>
                    </a:ext>
                  </a:extLst>
                </p:cNvPr>
                <p:cNvSpPr/>
                <p:nvPr/>
              </p:nvSpPr>
              <p:spPr>
                <a:xfrm>
                  <a:off x="11658801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2" name="円/楕円 611">
                  <a:extLst>
                    <a:ext uri="{FF2B5EF4-FFF2-40B4-BE49-F238E27FC236}">
                      <a16:creationId xmlns:a16="http://schemas.microsoft.com/office/drawing/2014/main" id="{86642AEF-45C1-42AD-B82F-A01254832118}"/>
                    </a:ext>
                  </a:extLst>
                </p:cNvPr>
                <p:cNvSpPr/>
                <p:nvPr/>
              </p:nvSpPr>
              <p:spPr>
                <a:xfrm>
                  <a:off x="11429329" y="872077"/>
                  <a:ext cx="118869" cy="69275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3" name="フリーフォーム 612">
                  <a:extLst>
                    <a:ext uri="{FF2B5EF4-FFF2-40B4-BE49-F238E27FC236}">
                      <a16:creationId xmlns:a16="http://schemas.microsoft.com/office/drawing/2014/main" id="{53F9EEAE-BFF4-46AE-98B1-7BCA178E1705}"/>
                    </a:ext>
                  </a:extLst>
                </p:cNvPr>
                <p:cNvSpPr/>
                <p:nvPr/>
              </p:nvSpPr>
              <p:spPr>
                <a:xfrm>
                  <a:off x="11459444" y="812289"/>
                  <a:ext cx="59058" cy="139533"/>
                </a:xfrm>
                <a:custGeom>
                  <a:avLst/>
                  <a:gdLst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103313"/>
                    <a:gd name="connsiteY0" fmla="*/ 0 h 139533"/>
                    <a:gd name="connsiteX1" fmla="*/ 47185 w 103313"/>
                    <a:gd name="connsiteY1" fmla="*/ 0 h 139533"/>
                    <a:gd name="connsiteX2" fmla="*/ 50409 w 103313"/>
                    <a:gd name="connsiteY2" fmla="*/ 5768 h 139533"/>
                    <a:gd name="connsiteX3" fmla="*/ 59058 w 103313"/>
                    <a:gd name="connsiteY3" fmla="*/ 61175 h 139533"/>
                    <a:gd name="connsiteX4" fmla="*/ 29529 w 103313"/>
                    <a:gd name="connsiteY4" fmla="*/ 139533 h 139533"/>
                    <a:gd name="connsiteX5" fmla="*/ 0 w 103313"/>
                    <a:gd name="connsiteY5" fmla="*/ 61175 h 139533"/>
                    <a:gd name="connsiteX6" fmla="*/ 8649 w 103313"/>
                    <a:gd name="connsiteY6" fmla="*/ 5768 h 139533"/>
                    <a:gd name="connsiteX7" fmla="*/ 103313 w 103313"/>
                    <a:gd name="connsiteY7" fmla="*/ 91440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0409 w 59058"/>
                    <a:gd name="connsiteY2" fmla="*/ 5768 h 139533"/>
                    <a:gd name="connsiteX3" fmla="*/ 59058 w 59058"/>
                    <a:gd name="connsiteY3" fmla="*/ 61175 h 139533"/>
                    <a:gd name="connsiteX4" fmla="*/ 29529 w 59058"/>
                    <a:gd name="connsiteY4" fmla="*/ 139533 h 139533"/>
                    <a:gd name="connsiteX5" fmla="*/ 0 w 59058"/>
                    <a:gd name="connsiteY5" fmla="*/ 61175 h 139533"/>
                    <a:gd name="connsiteX6" fmla="*/ 8649 w 59058"/>
                    <a:gd name="connsiteY6" fmla="*/ 5768 h 139533"/>
                    <a:gd name="connsiteX0" fmla="*/ 11873 w 59058"/>
                    <a:gd name="connsiteY0" fmla="*/ 0 h 139533"/>
                    <a:gd name="connsiteX1" fmla="*/ 47185 w 59058"/>
                    <a:gd name="connsiteY1" fmla="*/ 0 h 139533"/>
                    <a:gd name="connsiteX2" fmla="*/ 59058 w 59058"/>
                    <a:gd name="connsiteY2" fmla="*/ 61175 h 139533"/>
                    <a:gd name="connsiteX3" fmla="*/ 29529 w 59058"/>
                    <a:gd name="connsiteY3" fmla="*/ 139533 h 139533"/>
                    <a:gd name="connsiteX4" fmla="*/ 0 w 59058"/>
                    <a:gd name="connsiteY4" fmla="*/ 61175 h 139533"/>
                    <a:gd name="connsiteX5" fmla="*/ 8649 w 59058"/>
                    <a:gd name="connsiteY5" fmla="*/ 5768 h 139533"/>
                    <a:gd name="connsiteX0" fmla="*/ 102360 w 102360"/>
                    <a:gd name="connsiteY0" fmla="*/ 0 h 251452"/>
                    <a:gd name="connsiteX1" fmla="*/ 47185 w 102360"/>
                    <a:gd name="connsiteY1" fmla="*/ 111919 h 251452"/>
                    <a:gd name="connsiteX2" fmla="*/ 59058 w 102360"/>
                    <a:gd name="connsiteY2" fmla="*/ 173094 h 251452"/>
                    <a:gd name="connsiteX3" fmla="*/ 29529 w 102360"/>
                    <a:gd name="connsiteY3" fmla="*/ 251452 h 251452"/>
                    <a:gd name="connsiteX4" fmla="*/ 0 w 102360"/>
                    <a:gd name="connsiteY4" fmla="*/ 173094 h 251452"/>
                    <a:gd name="connsiteX5" fmla="*/ 8649 w 102360"/>
                    <a:gd name="connsiteY5" fmla="*/ 117687 h 251452"/>
                    <a:gd name="connsiteX0" fmla="*/ 47185 w 59058"/>
                    <a:gd name="connsiteY0" fmla="*/ 0 h 139533"/>
                    <a:gd name="connsiteX1" fmla="*/ 59058 w 59058"/>
                    <a:gd name="connsiteY1" fmla="*/ 61175 h 139533"/>
                    <a:gd name="connsiteX2" fmla="*/ 29529 w 59058"/>
                    <a:gd name="connsiteY2" fmla="*/ 139533 h 139533"/>
                    <a:gd name="connsiteX3" fmla="*/ 0 w 59058"/>
                    <a:gd name="connsiteY3" fmla="*/ 61175 h 139533"/>
                    <a:gd name="connsiteX4" fmla="*/ 8649 w 59058"/>
                    <a:gd name="connsiteY4" fmla="*/ 5768 h 139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058" h="139533">
                      <a:moveTo>
                        <a:pt x="47185" y="0"/>
                      </a:moveTo>
                      <a:lnTo>
                        <a:pt x="59058" y="61175"/>
                      </a:lnTo>
                      <a:cubicBezTo>
                        <a:pt x="59058" y="104451"/>
                        <a:pt x="45837" y="139533"/>
                        <a:pt x="29529" y="139533"/>
                      </a:cubicBezTo>
                      <a:cubicBezTo>
                        <a:pt x="13221" y="139533"/>
                        <a:pt x="0" y="104451"/>
                        <a:pt x="0" y="61175"/>
                      </a:cubicBezTo>
                      <a:cubicBezTo>
                        <a:pt x="0" y="39537"/>
                        <a:pt x="3305" y="19948"/>
                        <a:pt x="8649" y="5768"/>
                      </a:cubicBez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4" name="月 513">
                  <a:extLst>
                    <a:ext uri="{FF2B5EF4-FFF2-40B4-BE49-F238E27FC236}">
                      <a16:creationId xmlns:a16="http://schemas.microsoft.com/office/drawing/2014/main" id="{0673BB75-BC7E-4ACF-B93C-80C577F51107}"/>
                    </a:ext>
                  </a:extLst>
                </p:cNvPr>
                <p:cNvSpPr/>
                <p:nvPr/>
              </p:nvSpPr>
              <p:spPr>
                <a:xfrm>
                  <a:off x="11245778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5" name="月 514">
                  <a:extLst>
                    <a:ext uri="{FF2B5EF4-FFF2-40B4-BE49-F238E27FC236}">
                      <a16:creationId xmlns:a16="http://schemas.microsoft.com/office/drawing/2014/main" id="{FC72655C-800F-4876-BF5E-11AA8B606D34}"/>
                    </a:ext>
                  </a:extLst>
                </p:cNvPr>
                <p:cNvSpPr/>
                <p:nvPr/>
              </p:nvSpPr>
              <p:spPr>
                <a:xfrm>
                  <a:off x="11327302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6" name="月 515">
                  <a:extLst>
                    <a:ext uri="{FF2B5EF4-FFF2-40B4-BE49-F238E27FC236}">
                      <a16:creationId xmlns:a16="http://schemas.microsoft.com/office/drawing/2014/main" id="{F1C74357-E3D2-4A3C-87E3-E685F440C5A9}"/>
                    </a:ext>
                  </a:extLst>
                </p:cNvPr>
                <p:cNvSpPr/>
                <p:nvPr/>
              </p:nvSpPr>
              <p:spPr>
                <a:xfrm flipH="1">
                  <a:off x="11528345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7" name="月 516">
                  <a:extLst>
                    <a:ext uri="{FF2B5EF4-FFF2-40B4-BE49-F238E27FC236}">
                      <a16:creationId xmlns:a16="http://schemas.microsoft.com/office/drawing/2014/main" id="{41E81186-9B19-419E-A42D-2C709714A305}"/>
                    </a:ext>
                  </a:extLst>
                </p:cNvPr>
                <p:cNvSpPr/>
                <p:nvPr/>
              </p:nvSpPr>
              <p:spPr>
                <a:xfrm flipH="1">
                  <a:off x="11609869" y="281890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8" name="月 517">
                  <a:extLst>
                    <a:ext uri="{FF2B5EF4-FFF2-40B4-BE49-F238E27FC236}">
                      <a16:creationId xmlns:a16="http://schemas.microsoft.com/office/drawing/2014/main" id="{5FC117B9-2D3B-4798-99E0-EA56FE33A23F}"/>
                    </a:ext>
                  </a:extLst>
                </p:cNvPr>
                <p:cNvSpPr/>
                <p:nvPr/>
              </p:nvSpPr>
              <p:spPr>
                <a:xfrm rot="16200000">
                  <a:off x="11235355" y="436271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9" name="月 518">
                  <a:extLst>
                    <a:ext uri="{FF2B5EF4-FFF2-40B4-BE49-F238E27FC236}">
                      <a16:creationId xmlns:a16="http://schemas.microsoft.com/office/drawing/2014/main" id="{8F785864-0D7F-49DF-925C-DFC3C7856056}"/>
                    </a:ext>
                  </a:extLst>
                </p:cNvPr>
                <p:cNvSpPr/>
                <p:nvPr/>
              </p:nvSpPr>
              <p:spPr>
                <a:xfrm rot="16200000">
                  <a:off x="11625072" y="436272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77C28571-AECE-43E3-BAE2-3A8CA1AF2EAC}"/>
                </a:ext>
              </a:extLst>
            </p:cNvPr>
            <p:cNvGrpSpPr/>
            <p:nvPr/>
          </p:nvGrpSpPr>
          <p:grpSpPr>
            <a:xfrm>
              <a:off x="8007891" y="5660361"/>
              <a:ext cx="1228625" cy="792913"/>
              <a:chOff x="758629" y="814179"/>
              <a:chExt cx="1228625" cy="792913"/>
            </a:xfrm>
          </p:grpSpPr>
          <p:sp>
            <p:nvSpPr>
              <p:cNvPr id="496" name="楕円 7">
                <a:extLst>
                  <a:ext uri="{FF2B5EF4-FFF2-40B4-BE49-F238E27FC236}">
                    <a16:creationId xmlns:a16="http://schemas.microsoft.com/office/drawing/2014/main" id="{A471575C-7113-4CAD-ADD7-033D5456147C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7" name="楕円 7">
                <a:extLst>
                  <a:ext uri="{FF2B5EF4-FFF2-40B4-BE49-F238E27FC236}">
                    <a16:creationId xmlns:a16="http://schemas.microsoft.com/office/drawing/2014/main" id="{37B75FFB-861D-4B0E-96A4-148B491FE508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8" name="楕円 7">
                <a:extLst>
                  <a:ext uri="{FF2B5EF4-FFF2-40B4-BE49-F238E27FC236}">
                    <a16:creationId xmlns:a16="http://schemas.microsoft.com/office/drawing/2014/main" id="{9D1B1E67-027C-4A94-8E06-E159E620F121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9" name="楕円 7">
                <a:extLst>
                  <a:ext uri="{FF2B5EF4-FFF2-40B4-BE49-F238E27FC236}">
                    <a16:creationId xmlns:a16="http://schemas.microsoft.com/office/drawing/2014/main" id="{64614760-B86B-405F-978E-A60A5F8CC9D8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757A0FDB-DF52-443E-BD90-FFF8EBDCEFF7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9068A9EB-5085-4EBE-BEEE-BC1E1EB9683C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1AAF555C-A427-4800-BD12-FDDC9ACA6112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D5937503-2C23-4724-9BEC-6A2042A0B0BA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BA92DD2F-FDD6-4568-9EBB-3B991E32B2BA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4F222FCA-DFC3-49E0-800E-600A75A2F0CC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EDD8ED9E-7132-4793-A28E-C32EB64A7771}"/>
                </a:ext>
              </a:extLst>
            </p:cNvPr>
            <p:cNvGrpSpPr/>
            <p:nvPr/>
          </p:nvGrpSpPr>
          <p:grpSpPr>
            <a:xfrm rot="704417" flipH="1">
              <a:off x="8741500" y="5157445"/>
              <a:ext cx="1087038" cy="1527909"/>
              <a:chOff x="797627" y="3801126"/>
              <a:chExt cx="1087038" cy="1527909"/>
            </a:xfrm>
          </p:grpSpPr>
          <p:sp>
            <p:nvSpPr>
              <p:cNvPr id="493" name="フリーフォーム 200">
                <a:extLst>
                  <a:ext uri="{FF2B5EF4-FFF2-40B4-BE49-F238E27FC236}">
                    <a16:creationId xmlns:a16="http://schemas.microsoft.com/office/drawing/2014/main" id="{EFE09FF2-C205-497B-AE8C-8C4341317190}"/>
                  </a:ext>
                </a:extLst>
              </p:cNvPr>
              <p:cNvSpPr/>
              <p:nvPr/>
            </p:nvSpPr>
            <p:spPr>
              <a:xfrm rot="18310289">
                <a:off x="1414085" y="387366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4" name="台形 493">
                <a:extLst>
                  <a:ext uri="{FF2B5EF4-FFF2-40B4-BE49-F238E27FC236}">
                    <a16:creationId xmlns:a16="http://schemas.microsoft.com/office/drawing/2014/main" id="{F17A6183-5D42-4686-9F32-BDBD90FDE8DE}"/>
                  </a:ext>
                </a:extLst>
              </p:cNvPr>
              <p:cNvSpPr/>
              <p:nvPr/>
            </p:nvSpPr>
            <p:spPr>
              <a:xfrm rot="2700000">
                <a:off x="1340525" y="4127422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5" name="フリーフォーム 202">
                <a:extLst>
                  <a:ext uri="{FF2B5EF4-FFF2-40B4-BE49-F238E27FC236}">
                    <a16:creationId xmlns:a16="http://schemas.microsoft.com/office/drawing/2014/main" id="{3B7C7F3F-3B54-48CD-8196-5661F9522BBF}"/>
                  </a:ext>
                </a:extLst>
              </p:cNvPr>
              <p:cNvSpPr/>
              <p:nvPr/>
            </p:nvSpPr>
            <p:spPr>
              <a:xfrm rot="13500000">
                <a:off x="830745" y="4338315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E7A62AD8-A6C4-4C0F-8DF7-139BA5146439}"/>
              </a:ext>
            </a:extLst>
          </p:cNvPr>
          <p:cNvGrpSpPr/>
          <p:nvPr/>
        </p:nvGrpSpPr>
        <p:grpSpPr>
          <a:xfrm>
            <a:off x="647233" y="4759427"/>
            <a:ext cx="1240221" cy="1546914"/>
            <a:chOff x="598179" y="5039724"/>
            <a:chExt cx="1981669" cy="2471714"/>
          </a:xfrm>
        </p:grpSpPr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A7A2A95A-98E2-4D02-85BF-37B90DD97941}"/>
                </a:ext>
              </a:extLst>
            </p:cNvPr>
            <p:cNvSpPr/>
            <p:nvPr/>
          </p:nvSpPr>
          <p:spPr>
            <a:xfrm>
              <a:off x="627420" y="6625044"/>
              <a:ext cx="268633" cy="886394"/>
            </a:xfrm>
            <a:custGeom>
              <a:avLst/>
              <a:gdLst>
                <a:gd name="connsiteX0" fmla="*/ 120984 w 268633"/>
                <a:gd name="connsiteY0" fmla="*/ 0 h 886394"/>
                <a:gd name="connsiteX1" fmla="*/ 268633 w 268633"/>
                <a:gd name="connsiteY1" fmla="*/ 0 h 886394"/>
                <a:gd name="connsiteX2" fmla="*/ 268633 w 268633"/>
                <a:gd name="connsiteY2" fmla="*/ 886394 h 886394"/>
                <a:gd name="connsiteX3" fmla="*/ 0 w 268633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633" h="886394">
                  <a:moveTo>
                    <a:pt x="120984" y="0"/>
                  </a:moveTo>
                  <a:lnTo>
                    <a:pt x="268633" y="0"/>
                  </a:lnTo>
                  <a:lnTo>
                    <a:pt x="268633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81EF4905-07CE-43A1-ADF7-74613535AFB3}"/>
                </a:ext>
              </a:extLst>
            </p:cNvPr>
            <p:cNvGrpSpPr/>
            <p:nvPr/>
          </p:nvGrpSpPr>
          <p:grpSpPr>
            <a:xfrm>
              <a:off x="598179" y="5039724"/>
              <a:ext cx="1445730" cy="2471713"/>
              <a:chOff x="425492" y="1797596"/>
              <a:chExt cx="1445730" cy="2471713"/>
            </a:xfrm>
          </p:grpSpPr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3DADFD84-7C82-4C8E-B0CD-681B6256404F}"/>
                  </a:ext>
                </a:extLst>
              </p:cNvPr>
              <p:cNvGrpSpPr/>
              <p:nvPr/>
            </p:nvGrpSpPr>
            <p:grpSpPr>
              <a:xfrm>
                <a:off x="570208" y="2980633"/>
                <a:ext cx="1156298" cy="1288676"/>
                <a:chOff x="1443205" y="2912435"/>
                <a:chExt cx="1156298" cy="1288676"/>
              </a:xfrm>
            </p:grpSpPr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A3F58297-BBD7-49F3-89C7-1B6F71C1F3C1}"/>
                    </a:ext>
                  </a:extLst>
                </p:cNvPr>
                <p:cNvSpPr/>
                <p:nvPr/>
              </p:nvSpPr>
              <p:spPr>
                <a:xfrm>
                  <a:off x="1546508" y="2912435"/>
                  <a:ext cx="943885" cy="696976"/>
                </a:xfrm>
                <a:custGeom>
                  <a:avLst/>
                  <a:gdLst>
                    <a:gd name="connsiteX0" fmla="*/ 339918 w 943885"/>
                    <a:gd name="connsiteY0" fmla="*/ 0 h 696976"/>
                    <a:gd name="connsiteX1" fmla="*/ 603966 w 943885"/>
                    <a:gd name="connsiteY1" fmla="*/ 0 h 696976"/>
                    <a:gd name="connsiteX2" fmla="*/ 603966 w 943885"/>
                    <a:gd name="connsiteY2" fmla="*/ 270152 h 696976"/>
                    <a:gd name="connsiteX3" fmla="*/ 872746 w 943885"/>
                    <a:gd name="connsiteY3" fmla="*/ 270152 h 696976"/>
                    <a:gd name="connsiteX4" fmla="*/ 943885 w 943885"/>
                    <a:gd name="connsiteY4" fmla="*/ 341291 h 696976"/>
                    <a:gd name="connsiteX5" fmla="*/ 943885 w 943885"/>
                    <a:gd name="connsiteY5" fmla="*/ 625837 h 696976"/>
                    <a:gd name="connsiteX6" fmla="*/ 872746 w 943885"/>
                    <a:gd name="connsiteY6" fmla="*/ 696976 h 696976"/>
                    <a:gd name="connsiteX7" fmla="*/ 71139 w 943885"/>
                    <a:gd name="connsiteY7" fmla="*/ 696976 h 696976"/>
                    <a:gd name="connsiteX8" fmla="*/ 0 w 943885"/>
                    <a:gd name="connsiteY8" fmla="*/ 625837 h 696976"/>
                    <a:gd name="connsiteX9" fmla="*/ 0 w 943885"/>
                    <a:gd name="connsiteY9" fmla="*/ 341291 h 696976"/>
                    <a:gd name="connsiteX10" fmla="*/ 71139 w 943885"/>
                    <a:gd name="connsiteY10" fmla="*/ 270152 h 696976"/>
                    <a:gd name="connsiteX11" fmla="*/ 339918 w 943885"/>
                    <a:gd name="connsiteY11" fmla="*/ 270152 h 69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3885" h="696976">
                      <a:moveTo>
                        <a:pt x="339918" y="0"/>
                      </a:moveTo>
                      <a:lnTo>
                        <a:pt x="603966" y="0"/>
                      </a:lnTo>
                      <a:lnTo>
                        <a:pt x="603966" y="270152"/>
                      </a:lnTo>
                      <a:lnTo>
                        <a:pt x="872746" y="270152"/>
                      </a:lnTo>
                      <a:cubicBezTo>
                        <a:pt x="912035" y="270152"/>
                        <a:pt x="943885" y="302002"/>
                        <a:pt x="943885" y="341291"/>
                      </a:cubicBezTo>
                      <a:lnTo>
                        <a:pt x="943885" y="625837"/>
                      </a:lnTo>
                      <a:cubicBezTo>
                        <a:pt x="943885" y="665126"/>
                        <a:pt x="912035" y="696976"/>
                        <a:pt x="872746" y="696976"/>
                      </a:cubicBezTo>
                      <a:lnTo>
                        <a:pt x="71139" y="696976"/>
                      </a:lnTo>
                      <a:cubicBezTo>
                        <a:pt x="31850" y="696976"/>
                        <a:pt x="0" y="665126"/>
                        <a:pt x="0" y="625837"/>
                      </a:cubicBezTo>
                      <a:lnTo>
                        <a:pt x="0" y="341291"/>
                      </a:lnTo>
                      <a:cubicBezTo>
                        <a:pt x="0" y="302002"/>
                        <a:pt x="31850" y="270152"/>
                        <a:pt x="71139" y="270152"/>
                      </a:cubicBezTo>
                      <a:lnTo>
                        <a:pt x="339918" y="27015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68" name="片側の 2 つの角を丸めた四角形 35">
                  <a:extLst>
                    <a:ext uri="{FF2B5EF4-FFF2-40B4-BE49-F238E27FC236}">
                      <a16:creationId xmlns:a16="http://schemas.microsoft.com/office/drawing/2014/main" id="{326FC623-A119-4E4A-B042-0CBC4C0603D4}"/>
                    </a:ext>
                  </a:extLst>
                </p:cNvPr>
                <p:cNvSpPr/>
                <p:nvPr/>
              </p:nvSpPr>
              <p:spPr>
                <a:xfrm>
                  <a:off x="1443205" y="3180185"/>
                  <a:ext cx="1156298" cy="1020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20926">
                      <a:moveTo>
                        <a:pt x="170158" y="0"/>
                      </a:moveTo>
                      <a:lnTo>
                        <a:pt x="417196" y="0"/>
                      </a:lnTo>
                      <a:lnTo>
                        <a:pt x="574592" y="67081"/>
                      </a:lnTo>
                      <a:lnTo>
                        <a:pt x="731988" y="0"/>
                      </a:lnTo>
                      <a:lnTo>
                        <a:pt x="986140" y="0"/>
                      </a:lnTo>
                      <a:cubicBezTo>
                        <a:pt x="1080116" y="0"/>
                        <a:pt x="1156298" y="76182"/>
                        <a:pt x="1156298" y="170158"/>
                      </a:cubicBezTo>
                      <a:lnTo>
                        <a:pt x="1156298" y="1020926"/>
                      </a:lnTo>
                      <a:lnTo>
                        <a:pt x="0" y="1020926"/>
                      </a:lnTo>
                      <a:lnTo>
                        <a:pt x="0" y="170158"/>
                      </a:lnTo>
                      <a:cubicBezTo>
                        <a:pt x="0" y="76182"/>
                        <a:pt x="76182" y="0"/>
                        <a:pt x="170158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69" name="片側の 2 つの角を丸めた四角形 46">
                  <a:extLst>
                    <a:ext uri="{FF2B5EF4-FFF2-40B4-BE49-F238E27FC236}">
                      <a16:creationId xmlns:a16="http://schemas.microsoft.com/office/drawing/2014/main" id="{88F5A9C2-BC95-4257-A3C8-38B62D518BC5}"/>
                    </a:ext>
                  </a:extLst>
                </p:cNvPr>
                <p:cNvSpPr/>
                <p:nvPr/>
              </p:nvSpPr>
              <p:spPr>
                <a:xfrm rot="10800000">
                  <a:off x="2179805" y="3540775"/>
                  <a:ext cx="339492" cy="299746"/>
                </a:xfrm>
                <a:prstGeom prst="round2Same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0" name="正方形/長方形 569">
                  <a:extLst>
                    <a:ext uri="{FF2B5EF4-FFF2-40B4-BE49-F238E27FC236}">
                      <a16:creationId xmlns:a16="http://schemas.microsoft.com/office/drawing/2014/main" id="{35D9F8CB-7044-4F19-B175-300ECD47F797}"/>
                    </a:ext>
                  </a:extLst>
                </p:cNvPr>
                <p:cNvSpPr/>
                <p:nvPr/>
              </p:nvSpPr>
              <p:spPr>
                <a:xfrm>
                  <a:off x="1966744" y="3238170"/>
                  <a:ext cx="109220" cy="447428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1" name="円/楕円 49">
                  <a:extLst>
                    <a:ext uri="{FF2B5EF4-FFF2-40B4-BE49-F238E27FC236}">
                      <a16:creationId xmlns:a16="http://schemas.microsoft.com/office/drawing/2014/main" id="{76F09903-6BDF-435B-9A7C-A1B62A39D20B}"/>
                    </a:ext>
                  </a:extLst>
                </p:cNvPr>
                <p:cNvSpPr/>
                <p:nvPr/>
              </p:nvSpPr>
              <p:spPr>
                <a:xfrm>
                  <a:off x="1998494" y="3318927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2" name="円/楕円 50">
                  <a:extLst>
                    <a:ext uri="{FF2B5EF4-FFF2-40B4-BE49-F238E27FC236}">
                      <a16:creationId xmlns:a16="http://schemas.microsoft.com/office/drawing/2014/main" id="{C0B9A82F-F4B2-49CD-852A-28E1A030499B}"/>
                    </a:ext>
                  </a:extLst>
                </p:cNvPr>
                <p:cNvSpPr/>
                <p:nvPr/>
              </p:nvSpPr>
              <p:spPr>
                <a:xfrm>
                  <a:off x="1998494" y="3441310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3" name="円/楕円 51">
                  <a:extLst>
                    <a:ext uri="{FF2B5EF4-FFF2-40B4-BE49-F238E27FC236}">
                      <a16:creationId xmlns:a16="http://schemas.microsoft.com/office/drawing/2014/main" id="{04967BE9-AC57-4FB4-89FF-C4839C8CDC53}"/>
                    </a:ext>
                  </a:extLst>
                </p:cNvPr>
                <p:cNvSpPr/>
                <p:nvPr/>
              </p:nvSpPr>
              <p:spPr>
                <a:xfrm>
                  <a:off x="1998494" y="3563693"/>
                  <a:ext cx="45719" cy="4571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BDFFA56E-3D90-4A20-BE4A-DF392FBC5FB8}"/>
                    </a:ext>
                  </a:extLst>
                </p:cNvPr>
                <p:cNvGrpSpPr/>
                <p:nvPr/>
              </p:nvGrpSpPr>
              <p:grpSpPr>
                <a:xfrm>
                  <a:off x="1667869" y="3136748"/>
                  <a:ext cx="706971" cy="153656"/>
                  <a:chOff x="6784029" y="1979920"/>
                  <a:chExt cx="706971" cy="153656"/>
                </a:xfrm>
                <a:solidFill>
                  <a:srgbClr val="70AD47">
                    <a:lumMod val="75000"/>
                  </a:srgbClr>
                </a:solidFill>
              </p:grpSpPr>
              <p:sp>
                <p:nvSpPr>
                  <p:cNvPr id="575" name="二等辺三角形 574">
                    <a:extLst>
                      <a:ext uri="{FF2B5EF4-FFF2-40B4-BE49-F238E27FC236}">
                        <a16:creationId xmlns:a16="http://schemas.microsoft.com/office/drawing/2014/main" id="{542C270E-619B-43F8-B856-8FFB8FBD5E7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784029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76" name="二等辺三角形 575">
                    <a:extLst>
                      <a:ext uri="{FF2B5EF4-FFF2-40B4-BE49-F238E27FC236}">
                        <a16:creationId xmlns:a16="http://schemas.microsoft.com/office/drawing/2014/main" id="{3A200EF8-67E6-4D0E-BFD9-18FA737A500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162173" y="1979920"/>
                    <a:ext cx="328827" cy="153656"/>
                  </a:xfrm>
                  <a:prstGeom prst="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4B97CBD4-6307-48E1-9C1C-D1E02839F787}"/>
                  </a:ext>
                </a:extLst>
              </p:cNvPr>
              <p:cNvGrpSpPr/>
              <p:nvPr/>
            </p:nvGrpSpPr>
            <p:grpSpPr>
              <a:xfrm>
                <a:off x="425492" y="1797596"/>
                <a:ext cx="1445730" cy="1312714"/>
                <a:chOff x="6723075" y="333632"/>
                <a:chExt cx="891722" cy="809678"/>
              </a:xfrm>
            </p:grpSpPr>
            <p:sp>
              <p:nvSpPr>
                <p:cNvPr id="553" name="円/楕円 568">
                  <a:extLst>
                    <a:ext uri="{FF2B5EF4-FFF2-40B4-BE49-F238E27FC236}">
                      <a16:creationId xmlns:a16="http://schemas.microsoft.com/office/drawing/2014/main" id="{C7D24770-9A00-465A-9B09-AC0BC462428C}"/>
                    </a:ext>
                  </a:extLst>
                </p:cNvPr>
                <p:cNvSpPr/>
                <p:nvPr/>
              </p:nvSpPr>
              <p:spPr>
                <a:xfrm>
                  <a:off x="6748982" y="374614"/>
                  <a:ext cx="854554" cy="64194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BF491704-70BF-46C4-B893-B5EC43BC5D5E}"/>
                    </a:ext>
                  </a:extLst>
                </p:cNvPr>
                <p:cNvGrpSpPr/>
                <p:nvPr/>
              </p:nvGrpSpPr>
              <p:grpSpPr>
                <a:xfrm>
                  <a:off x="6723075" y="333632"/>
                  <a:ext cx="891722" cy="809678"/>
                  <a:chOff x="2791855" y="2017486"/>
                  <a:chExt cx="1150919" cy="1045027"/>
                </a:xfrm>
                <a:solidFill>
                  <a:srgbClr val="FFCC99"/>
                </a:solidFill>
              </p:grpSpPr>
              <p:grpSp>
                <p:nvGrpSpPr>
                  <p:cNvPr id="560" name="グループ化 559">
                    <a:extLst>
                      <a:ext uri="{FF2B5EF4-FFF2-40B4-BE49-F238E27FC236}">
                        <a16:creationId xmlns:a16="http://schemas.microsoft.com/office/drawing/2014/main" id="{95A44523-2995-4ADB-94FD-CEF381E84A3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65" name="円/楕円 591">
                      <a:extLst>
                        <a:ext uri="{FF2B5EF4-FFF2-40B4-BE49-F238E27FC236}">
                          <a16:creationId xmlns:a16="http://schemas.microsoft.com/office/drawing/2014/main" id="{E775FF3E-1F94-4278-88B8-5AB43EECA1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6" name="円/楕円 592">
                      <a:extLst>
                        <a:ext uri="{FF2B5EF4-FFF2-40B4-BE49-F238E27FC236}">
                          <a16:creationId xmlns:a16="http://schemas.microsoft.com/office/drawing/2014/main" id="{615022CF-FB1E-4F88-8423-1E93256C79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61" name="グループ化 560">
                    <a:extLst>
                      <a:ext uri="{FF2B5EF4-FFF2-40B4-BE49-F238E27FC236}">
                        <a16:creationId xmlns:a16="http://schemas.microsoft.com/office/drawing/2014/main" id="{15842F55-111B-4693-BDAB-646D6167FD1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63" name="円/楕円 589">
                      <a:extLst>
                        <a:ext uri="{FF2B5EF4-FFF2-40B4-BE49-F238E27FC236}">
                          <a16:creationId xmlns:a16="http://schemas.microsoft.com/office/drawing/2014/main" id="{245763A5-4279-441B-9E8B-D81B9420AA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4" name="円/楕円 590">
                      <a:extLst>
                        <a:ext uri="{FF2B5EF4-FFF2-40B4-BE49-F238E27FC236}">
                          <a16:creationId xmlns:a16="http://schemas.microsoft.com/office/drawing/2014/main" id="{F91879A4-1A6E-4CA8-88BA-02EFAE0E03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62" name="円/楕円 588">
                    <a:extLst>
                      <a:ext uri="{FF2B5EF4-FFF2-40B4-BE49-F238E27FC236}">
                        <a16:creationId xmlns:a16="http://schemas.microsoft.com/office/drawing/2014/main" id="{C4A055EF-3B23-419B-A714-6D47D6E5D5C2}"/>
                      </a:ext>
                    </a:extLst>
                  </p:cNvPr>
                  <p:cNvSpPr/>
                  <p:nvPr/>
                </p:nvSpPr>
                <p:spPr>
                  <a:xfrm>
                    <a:off x="2902856" y="2017486"/>
                    <a:ext cx="928915" cy="1045027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55000">
                        <a:srgbClr val="FFCC9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55" name="円/楕円 576">
                  <a:extLst>
                    <a:ext uri="{FF2B5EF4-FFF2-40B4-BE49-F238E27FC236}">
                      <a16:creationId xmlns:a16="http://schemas.microsoft.com/office/drawing/2014/main" id="{C3227500-EB16-471E-856A-68CCD94FA6B1}"/>
                    </a:ext>
                  </a:extLst>
                </p:cNvPr>
                <p:cNvSpPr/>
                <p:nvPr/>
              </p:nvSpPr>
              <p:spPr>
                <a:xfrm>
                  <a:off x="6927240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56" name="円/楕円 577">
                  <a:extLst>
                    <a:ext uri="{FF2B5EF4-FFF2-40B4-BE49-F238E27FC236}">
                      <a16:creationId xmlns:a16="http://schemas.microsoft.com/office/drawing/2014/main" id="{AA362C4C-5320-496F-B9F1-BD9CBD76DB71}"/>
                    </a:ext>
                  </a:extLst>
                </p:cNvPr>
                <p:cNvSpPr/>
                <p:nvPr/>
              </p:nvSpPr>
              <p:spPr>
                <a:xfrm>
                  <a:off x="7337584" y="664625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57" name="月 556">
                  <a:extLst>
                    <a:ext uri="{FF2B5EF4-FFF2-40B4-BE49-F238E27FC236}">
                      <a16:creationId xmlns:a16="http://schemas.microsoft.com/office/drawing/2014/main" id="{71C72190-C78B-47DE-8364-604B4CFAED95}"/>
                    </a:ext>
                  </a:extLst>
                </p:cNvPr>
                <p:cNvSpPr/>
                <p:nvPr/>
              </p:nvSpPr>
              <p:spPr>
                <a:xfrm rot="16200000">
                  <a:off x="6939674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58" name="月 557">
                  <a:extLst>
                    <a:ext uri="{FF2B5EF4-FFF2-40B4-BE49-F238E27FC236}">
                      <a16:creationId xmlns:a16="http://schemas.microsoft.com/office/drawing/2014/main" id="{631173B0-335C-4E4D-8D4A-3F990A7715D1}"/>
                    </a:ext>
                  </a:extLst>
                </p:cNvPr>
                <p:cNvSpPr/>
                <p:nvPr/>
              </p:nvSpPr>
              <p:spPr>
                <a:xfrm rot="16200000">
                  <a:off x="7352797" y="468607"/>
                  <a:ext cx="55380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59" name="円/楕円 576">
                  <a:extLst>
                    <a:ext uri="{FF2B5EF4-FFF2-40B4-BE49-F238E27FC236}">
                      <a16:creationId xmlns:a16="http://schemas.microsoft.com/office/drawing/2014/main" id="{6AB5EA1F-F303-4676-84FD-AB78077D66A6}"/>
                    </a:ext>
                  </a:extLst>
                </p:cNvPr>
                <p:cNvSpPr/>
                <p:nvPr/>
              </p:nvSpPr>
              <p:spPr>
                <a:xfrm>
                  <a:off x="7088636" y="801046"/>
                  <a:ext cx="147984" cy="145278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DA78806E-A69B-408D-98A5-65EDA8D917C6}"/>
                </a:ext>
              </a:extLst>
            </p:cNvPr>
            <p:cNvGrpSpPr/>
            <p:nvPr/>
          </p:nvGrpSpPr>
          <p:grpSpPr>
            <a:xfrm>
              <a:off x="758629" y="5579854"/>
              <a:ext cx="1228625" cy="792913"/>
              <a:chOff x="758629" y="814179"/>
              <a:chExt cx="1228625" cy="792913"/>
            </a:xfrm>
          </p:grpSpPr>
          <p:sp>
            <p:nvSpPr>
              <p:cNvPr id="541" name="楕円 7">
                <a:extLst>
                  <a:ext uri="{FF2B5EF4-FFF2-40B4-BE49-F238E27FC236}">
                    <a16:creationId xmlns:a16="http://schemas.microsoft.com/office/drawing/2014/main" id="{D144C12B-9302-4266-91BC-D5C7C17C47D2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楕円 7">
                <a:extLst>
                  <a:ext uri="{FF2B5EF4-FFF2-40B4-BE49-F238E27FC236}">
                    <a16:creationId xmlns:a16="http://schemas.microsoft.com/office/drawing/2014/main" id="{BF1B9DB2-90D2-4FA0-9827-FCFA5DAEEA41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3" name="楕円 7">
                <a:extLst>
                  <a:ext uri="{FF2B5EF4-FFF2-40B4-BE49-F238E27FC236}">
                    <a16:creationId xmlns:a16="http://schemas.microsoft.com/office/drawing/2014/main" id="{AD4E7B2A-3C2E-414C-93FF-CDD0F05C17AA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4" name="楕円 7">
                <a:extLst>
                  <a:ext uri="{FF2B5EF4-FFF2-40B4-BE49-F238E27FC236}">
                    <a16:creationId xmlns:a16="http://schemas.microsoft.com/office/drawing/2014/main" id="{8F2C8FFD-7A64-48FE-86A3-CD5445E225AF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6622983C-3A3E-47AA-BE59-10F8BD98DFFE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89863929-4359-4856-84B6-FF1C11B0DDDD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3D1A6071-D0D6-4EA2-AF11-C4D64F1DDBFD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C9C6B658-F66E-44D1-93AE-075911CC8100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6F65B036-50A0-4991-868B-E8D6AB733FE2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F7E374E8-C5E5-4F3E-AB6D-DF40AE3EAB15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DB458BFB-5F96-456D-962F-25F6720E9A67}"/>
                </a:ext>
              </a:extLst>
            </p:cNvPr>
            <p:cNvGrpSpPr/>
            <p:nvPr/>
          </p:nvGrpSpPr>
          <p:grpSpPr>
            <a:xfrm rot="704417" flipH="1">
              <a:off x="1492810" y="5143267"/>
              <a:ext cx="1087038" cy="1527908"/>
              <a:chOff x="819085" y="3805586"/>
              <a:chExt cx="1087038" cy="1527908"/>
            </a:xfrm>
          </p:grpSpPr>
          <p:sp>
            <p:nvSpPr>
              <p:cNvPr id="538" name="フリーフォーム 200">
                <a:extLst>
                  <a:ext uri="{FF2B5EF4-FFF2-40B4-BE49-F238E27FC236}">
                    <a16:creationId xmlns:a16="http://schemas.microsoft.com/office/drawing/2014/main" id="{D766B6DF-375B-4B92-8D4F-DA6A2D3F36C3}"/>
                  </a:ext>
                </a:extLst>
              </p:cNvPr>
              <p:cNvSpPr/>
              <p:nvPr/>
            </p:nvSpPr>
            <p:spPr>
              <a:xfrm rot="18310289">
                <a:off x="1435543" y="387812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39" name="台形 538">
                <a:extLst>
                  <a:ext uri="{FF2B5EF4-FFF2-40B4-BE49-F238E27FC236}">
                    <a16:creationId xmlns:a16="http://schemas.microsoft.com/office/drawing/2014/main" id="{55C233F1-5F0C-4830-9C5A-F9902CCCE7E6}"/>
                  </a:ext>
                </a:extLst>
              </p:cNvPr>
              <p:cNvSpPr/>
              <p:nvPr/>
            </p:nvSpPr>
            <p:spPr>
              <a:xfrm rot="2700000">
                <a:off x="1361983" y="4131881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40" name="フリーフォーム 202">
                <a:extLst>
                  <a:ext uri="{FF2B5EF4-FFF2-40B4-BE49-F238E27FC236}">
                    <a16:creationId xmlns:a16="http://schemas.microsoft.com/office/drawing/2014/main" id="{58ABE958-93F3-4FD5-A10A-64C579B48571}"/>
                  </a:ext>
                </a:extLst>
              </p:cNvPr>
              <p:cNvSpPr/>
              <p:nvPr/>
            </p:nvSpPr>
            <p:spPr>
              <a:xfrm rot="13500000">
                <a:off x="852203" y="4342774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62B323E1-7BCC-4AB6-BB7B-69FD50F233E8}"/>
              </a:ext>
            </a:extLst>
          </p:cNvPr>
          <p:cNvGrpSpPr/>
          <p:nvPr/>
        </p:nvGrpSpPr>
        <p:grpSpPr>
          <a:xfrm>
            <a:off x="2500879" y="4717059"/>
            <a:ext cx="1241374" cy="1589282"/>
            <a:chOff x="2425590" y="4972027"/>
            <a:chExt cx="1983511" cy="2539411"/>
          </a:xfrm>
        </p:grpSpPr>
        <p:sp>
          <p:nvSpPr>
            <p:cNvPr id="578" name="フリーフォーム: 図形 577">
              <a:extLst>
                <a:ext uri="{FF2B5EF4-FFF2-40B4-BE49-F238E27FC236}">
                  <a16:creationId xmlns:a16="http://schemas.microsoft.com/office/drawing/2014/main" id="{62F64874-E35E-4ED3-B06B-BC435E53AD1C}"/>
                </a:ext>
              </a:extLst>
            </p:cNvPr>
            <p:cNvSpPr/>
            <p:nvPr/>
          </p:nvSpPr>
          <p:spPr>
            <a:xfrm>
              <a:off x="2456220" y="6625044"/>
              <a:ext cx="261013" cy="886394"/>
            </a:xfrm>
            <a:custGeom>
              <a:avLst/>
              <a:gdLst>
                <a:gd name="connsiteX0" fmla="*/ 120984 w 261013"/>
                <a:gd name="connsiteY0" fmla="*/ 0 h 886394"/>
                <a:gd name="connsiteX1" fmla="*/ 261013 w 261013"/>
                <a:gd name="connsiteY1" fmla="*/ 0 h 886394"/>
                <a:gd name="connsiteX2" fmla="*/ 261013 w 261013"/>
                <a:gd name="connsiteY2" fmla="*/ 886394 h 886394"/>
                <a:gd name="connsiteX3" fmla="*/ 0 w 261013"/>
                <a:gd name="connsiteY3" fmla="*/ 886394 h 88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1013" h="886394">
                  <a:moveTo>
                    <a:pt x="120984" y="0"/>
                  </a:moveTo>
                  <a:lnTo>
                    <a:pt x="261013" y="0"/>
                  </a:lnTo>
                  <a:lnTo>
                    <a:pt x="261013" y="886394"/>
                  </a:lnTo>
                  <a:lnTo>
                    <a:pt x="0" y="886394"/>
                  </a:lnTo>
                  <a:close/>
                </a:path>
              </a:pathLst>
            </a:cu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79" name="グループ化 578">
              <a:extLst>
                <a:ext uri="{FF2B5EF4-FFF2-40B4-BE49-F238E27FC236}">
                  <a16:creationId xmlns:a16="http://schemas.microsoft.com/office/drawing/2014/main" id="{31DAA45F-D5F4-4A9D-B377-02F957889DC1}"/>
                </a:ext>
              </a:extLst>
            </p:cNvPr>
            <p:cNvGrpSpPr/>
            <p:nvPr/>
          </p:nvGrpSpPr>
          <p:grpSpPr>
            <a:xfrm>
              <a:off x="2425590" y="4972027"/>
              <a:ext cx="1445730" cy="2539410"/>
              <a:chOff x="2252903" y="1729899"/>
              <a:chExt cx="1445730" cy="2539410"/>
            </a:xfrm>
          </p:grpSpPr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E4E1B2D7-558B-4BA4-B854-C4DAE19D7CE9}"/>
                  </a:ext>
                </a:extLst>
              </p:cNvPr>
              <p:cNvGrpSpPr/>
              <p:nvPr/>
            </p:nvGrpSpPr>
            <p:grpSpPr>
              <a:xfrm>
                <a:off x="2397619" y="2922907"/>
                <a:ext cx="1156298" cy="1346402"/>
                <a:chOff x="2704502" y="2854709"/>
                <a:chExt cx="1156298" cy="1346402"/>
              </a:xfrm>
            </p:grpSpPr>
            <p:sp>
              <p:nvSpPr>
                <p:cNvPr id="619" name="片側の 2 つの角を丸めた四角形 26">
                  <a:extLst>
                    <a:ext uri="{FF2B5EF4-FFF2-40B4-BE49-F238E27FC236}">
                      <a16:creationId xmlns:a16="http://schemas.microsoft.com/office/drawing/2014/main" id="{E4CD49AC-1630-4CF2-913F-546E5A89164C}"/>
                    </a:ext>
                  </a:extLst>
                </p:cNvPr>
                <p:cNvSpPr/>
                <p:nvPr/>
              </p:nvSpPr>
              <p:spPr>
                <a:xfrm>
                  <a:off x="2704502" y="3180185"/>
                  <a:ext cx="1156298" cy="1020926"/>
                </a:xfrm>
                <a:prstGeom prst="round2SameRect">
                  <a:avLst/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0" name="台形 619">
                  <a:extLst>
                    <a:ext uri="{FF2B5EF4-FFF2-40B4-BE49-F238E27FC236}">
                      <a16:creationId xmlns:a16="http://schemas.microsoft.com/office/drawing/2014/main" id="{6D54D8AD-655B-441C-BB28-74840C6F9AB1}"/>
                    </a:ext>
                  </a:extLst>
                </p:cNvPr>
                <p:cNvSpPr/>
                <p:nvPr/>
              </p:nvSpPr>
              <p:spPr>
                <a:xfrm rot="10800000">
                  <a:off x="2884158" y="3180185"/>
                  <a:ext cx="796988" cy="893068"/>
                </a:xfrm>
                <a:prstGeom prst="trapezoid">
                  <a:avLst>
                    <a:gd name="adj" fmla="val 47132"/>
                  </a:avLst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9CC236DB-D1CD-458F-8E04-D7C52BDF68E7}"/>
                    </a:ext>
                  </a:extLst>
                </p:cNvPr>
                <p:cNvSpPr/>
                <p:nvPr/>
              </p:nvSpPr>
              <p:spPr>
                <a:xfrm rot="10800000">
                  <a:off x="2933431" y="2854709"/>
                  <a:ext cx="698442" cy="521090"/>
                </a:xfrm>
                <a:custGeom>
                  <a:avLst/>
                  <a:gdLst>
                    <a:gd name="connsiteX0" fmla="*/ 483019 w 698442"/>
                    <a:gd name="connsiteY0" fmla="*/ 521090 h 521090"/>
                    <a:gd name="connsiteX1" fmla="*/ 215422 w 698442"/>
                    <a:gd name="connsiteY1" fmla="*/ 521090 h 521090"/>
                    <a:gd name="connsiteX2" fmla="*/ 215422 w 698442"/>
                    <a:gd name="connsiteY2" fmla="*/ 288649 h 521090"/>
                    <a:gd name="connsiteX3" fmla="*/ 213288 w 698442"/>
                    <a:gd name="connsiteY3" fmla="*/ 288464 h 521090"/>
                    <a:gd name="connsiteX4" fmla="*/ 0 w 698442"/>
                    <a:gd name="connsiteY4" fmla="*/ 150131 h 521090"/>
                    <a:gd name="connsiteX5" fmla="*/ 349221 w 698442"/>
                    <a:gd name="connsiteY5" fmla="*/ 0 h 521090"/>
                    <a:gd name="connsiteX6" fmla="*/ 698442 w 698442"/>
                    <a:gd name="connsiteY6" fmla="*/ 150131 h 521090"/>
                    <a:gd name="connsiteX7" fmla="*/ 485153 w 698442"/>
                    <a:gd name="connsiteY7" fmla="*/ 288464 h 521090"/>
                    <a:gd name="connsiteX8" fmla="*/ 483020 w 698442"/>
                    <a:gd name="connsiteY8" fmla="*/ 288649 h 521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8442" h="521090">
                      <a:moveTo>
                        <a:pt x="483019" y="521090"/>
                      </a:moveTo>
                      <a:lnTo>
                        <a:pt x="215422" y="521090"/>
                      </a:lnTo>
                      <a:lnTo>
                        <a:pt x="215422" y="288649"/>
                      </a:lnTo>
                      <a:lnTo>
                        <a:pt x="213288" y="288464"/>
                      </a:lnTo>
                      <a:cubicBezTo>
                        <a:pt x="87948" y="265673"/>
                        <a:pt x="0" y="212317"/>
                        <a:pt x="0" y="150131"/>
                      </a:cubicBezTo>
                      <a:cubicBezTo>
                        <a:pt x="0" y="67216"/>
                        <a:pt x="156352" y="0"/>
                        <a:pt x="349221" y="0"/>
                      </a:cubicBezTo>
                      <a:cubicBezTo>
                        <a:pt x="542090" y="0"/>
                        <a:pt x="698442" y="67216"/>
                        <a:pt x="698442" y="150131"/>
                      </a:cubicBezTo>
                      <a:cubicBezTo>
                        <a:pt x="698442" y="212317"/>
                        <a:pt x="610494" y="265673"/>
                        <a:pt x="485153" y="288464"/>
                      </a:cubicBezTo>
                      <a:lnTo>
                        <a:pt x="483020" y="288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4496DFF5-AD9A-4856-B11E-FA3EC78A4DBE}"/>
                    </a:ext>
                  </a:extLst>
                </p:cNvPr>
                <p:cNvSpPr/>
                <p:nvPr/>
              </p:nvSpPr>
              <p:spPr>
                <a:xfrm>
                  <a:off x="2866989" y="3073313"/>
                  <a:ext cx="831324" cy="312612"/>
                </a:xfrm>
                <a:custGeom>
                  <a:avLst/>
                  <a:gdLst>
                    <a:gd name="connsiteX0" fmla="*/ 281865 w 831324"/>
                    <a:gd name="connsiteY0" fmla="*/ 0 h 312612"/>
                    <a:gd name="connsiteX1" fmla="*/ 281865 w 831324"/>
                    <a:gd name="connsiteY1" fmla="*/ 24955 h 312612"/>
                    <a:gd name="connsiteX2" fmla="*/ 223538 w 831324"/>
                    <a:gd name="connsiteY2" fmla="*/ 35377 h 312612"/>
                    <a:gd name="connsiteX3" fmla="*/ 143958 w 831324"/>
                    <a:gd name="connsiteY3" fmla="*/ 86294 h 312612"/>
                    <a:gd name="connsiteX4" fmla="*/ 415662 w 831324"/>
                    <a:gd name="connsiteY4" fmla="*/ 158302 h 312612"/>
                    <a:gd name="connsiteX5" fmla="*/ 687366 w 831324"/>
                    <a:gd name="connsiteY5" fmla="*/ 86294 h 312612"/>
                    <a:gd name="connsiteX6" fmla="*/ 607786 w 831324"/>
                    <a:gd name="connsiteY6" fmla="*/ 35377 h 312612"/>
                    <a:gd name="connsiteX7" fmla="*/ 549462 w 831324"/>
                    <a:gd name="connsiteY7" fmla="*/ 24955 h 312612"/>
                    <a:gd name="connsiteX8" fmla="*/ 549462 w 831324"/>
                    <a:gd name="connsiteY8" fmla="*/ 0 h 312612"/>
                    <a:gd name="connsiteX9" fmla="*/ 577457 w 831324"/>
                    <a:gd name="connsiteY9" fmla="*/ 1554 h 312612"/>
                    <a:gd name="connsiteX10" fmla="*/ 831324 w 831324"/>
                    <a:gd name="connsiteY10" fmla="*/ 106872 h 312612"/>
                    <a:gd name="connsiteX11" fmla="*/ 823572 w 831324"/>
                    <a:gd name="connsiteY11" fmla="*/ 128018 h 312612"/>
                    <a:gd name="connsiteX12" fmla="*/ 831324 w 831324"/>
                    <a:gd name="connsiteY12" fmla="*/ 149164 h 312612"/>
                    <a:gd name="connsiteX13" fmla="*/ 821142 w 831324"/>
                    <a:gd name="connsiteY13" fmla="*/ 173738 h 312612"/>
                    <a:gd name="connsiteX14" fmla="*/ 831324 w 831324"/>
                    <a:gd name="connsiteY14" fmla="*/ 198312 h 312612"/>
                    <a:gd name="connsiteX15" fmla="*/ 415662 w 831324"/>
                    <a:gd name="connsiteY15" fmla="*/ 312612 h 312612"/>
                    <a:gd name="connsiteX16" fmla="*/ 0 w 831324"/>
                    <a:gd name="connsiteY16" fmla="*/ 198312 h 312612"/>
                    <a:gd name="connsiteX17" fmla="*/ 10182 w 831324"/>
                    <a:gd name="connsiteY17" fmla="*/ 173738 h 312612"/>
                    <a:gd name="connsiteX18" fmla="*/ 0 w 831324"/>
                    <a:gd name="connsiteY18" fmla="*/ 149164 h 312612"/>
                    <a:gd name="connsiteX19" fmla="*/ 7752 w 831324"/>
                    <a:gd name="connsiteY19" fmla="*/ 128018 h 312612"/>
                    <a:gd name="connsiteX20" fmla="*/ 0 w 831324"/>
                    <a:gd name="connsiteY20" fmla="*/ 106872 h 312612"/>
                    <a:gd name="connsiteX21" fmla="*/ 253868 w 831324"/>
                    <a:gd name="connsiteY21" fmla="*/ 1554 h 312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31324" h="312612">
                      <a:moveTo>
                        <a:pt x="281865" y="0"/>
                      </a:moveTo>
                      <a:lnTo>
                        <a:pt x="281865" y="24955"/>
                      </a:lnTo>
                      <a:lnTo>
                        <a:pt x="223538" y="35377"/>
                      </a:lnTo>
                      <a:cubicBezTo>
                        <a:pt x="174370" y="48408"/>
                        <a:pt x="143958" y="66410"/>
                        <a:pt x="143958" y="86294"/>
                      </a:cubicBezTo>
                      <a:cubicBezTo>
                        <a:pt x="143958" y="126063"/>
                        <a:pt x="265604" y="158302"/>
                        <a:pt x="415662" y="158302"/>
                      </a:cubicBezTo>
                      <a:cubicBezTo>
                        <a:pt x="565720" y="158302"/>
                        <a:pt x="687366" y="126063"/>
                        <a:pt x="687366" y="86294"/>
                      </a:cubicBezTo>
                      <a:cubicBezTo>
                        <a:pt x="687366" y="66410"/>
                        <a:pt x="656955" y="48408"/>
                        <a:pt x="607786" y="35377"/>
                      </a:cubicBezTo>
                      <a:lnTo>
                        <a:pt x="549462" y="24955"/>
                      </a:lnTo>
                      <a:lnTo>
                        <a:pt x="549462" y="0"/>
                      </a:lnTo>
                      <a:lnTo>
                        <a:pt x="577457" y="1554"/>
                      </a:lnTo>
                      <a:cubicBezTo>
                        <a:pt x="726644" y="18906"/>
                        <a:pt x="831324" y="59528"/>
                        <a:pt x="831324" y="106872"/>
                      </a:cubicBezTo>
                      <a:lnTo>
                        <a:pt x="823572" y="128018"/>
                      </a:lnTo>
                      <a:cubicBezTo>
                        <a:pt x="828813" y="134661"/>
                        <a:pt x="831324" y="141832"/>
                        <a:pt x="831324" y="149164"/>
                      </a:cubicBezTo>
                      <a:cubicBezTo>
                        <a:pt x="831324" y="157696"/>
                        <a:pt x="827925" y="166010"/>
                        <a:pt x="821142" y="173738"/>
                      </a:cubicBezTo>
                      <a:cubicBezTo>
                        <a:pt x="827925" y="181467"/>
                        <a:pt x="831324" y="189780"/>
                        <a:pt x="831324" y="198312"/>
                      </a:cubicBezTo>
                      <a:cubicBezTo>
                        <a:pt x="831324" y="261438"/>
                        <a:pt x="645226" y="312612"/>
                        <a:pt x="415662" y="312612"/>
                      </a:cubicBezTo>
                      <a:cubicBezTo>
                        <a:pt x="186098" y="312612"/>
                        <a:pt x="0" y="261438"/>
                        <a:pt x="0" y="198312"/>
                      </a:cubicBezTo>
                      <a:cubicBezTo>
                        <a:pt x="0" y="189780"/>
                        <a:pt x="3400" y="181467"/>
                        <a:pt x="10182" y="173738"/>
                      </a:cubicBezTo>
                      <a:cubicBezTo>
                        <a:pt x="3400" y="166010"/>
                        <a:pt x="0" y="157696"/>
                        <a:pt x="0" y="149164"/>
                      </a:cubicBezTo>
                      <a:lnTo>
                        <a:pt x="7752" y="128018"/>
                      </a:lnTo>
                      <a:cubicBezTo>
                        <a:pt x="2511" y="121376"/>
                        <a:pt x="0" y="114205"/>
                        <a:pt x="0" y="106872"/>
                      </a:cubicBezTo>
                      <a:cubicBezTo>
                        <a:pt x="0" y="59528"/>
                        <a:pt x="104680" y="18906"/>
                        <a:pt x="253868" y="1554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DB1A570C-5329-4BE8-9E6B-EF1B92640615}"/>
                  </a:ext>
                </a:extLst>
              </p:cNvPr>
              <p:cNvGrpSpPr/>
              <p:nvPr/>
            </p:nvGrpSpPr>
            <p:grpSpPr>
              <a:xfrm>
                <a:off x="2252903" y="1729899"/>
                <a:ext cx="1445730" cy="1400224"/>
                <a:chOff x="7787928" y="263761"/>
                <a:chExt cx="891722" cy="863653"/>
              </a:xfrm>
            </p:grpSpPr>
            <p:grpSp>
              <p:nvGrpSpPr>
                <p:cNvPr id="597" name="グループ化 596">
                  <a:extLst>
                    <a:ext uri="{FF2B5EF4-FFF2-40B4-BE49-F238E27FC236}">
                      <a16:creationId xmlns:a16="http://schemas.microsoft.com/office/drawing/2014/main" id="{464F50BD-5A6B-4366-8289-6C12A70DB145}"/>
                    </a:ext>
                  </a:extLst>
                </p:cNvPr>
                <p:cNvGrpSpPr/>
                <p:nvPr/>
              </p:nvGrpSpPr>
              <p:grpSpPr>
                <a:xfrm>
                  <a:off x="7787928" y="263761"/>
                  <a:ext cx="891722" cy="863653"/>
                  <a:chOff x="810079" y="2042049"/>
                  <a:chExt cx="891722" cy="863653"/>
                </a:xfrm>
              </p:grpSpPr>
              <p:grpSp>
                <p:nvGrpSpPr>
                  <p:cNvPr id="600" name="グループ化 599">
                    <a:extLst>
                      <a:ext uri="{FF2B5EF4-FFF2-40B4-BE49-F238E27FC236}">
                        <a16:creationId xmlns:a16="http://schemas.microsoft.com/office/drawing/2014/main" id="{E4B7DC28-BFC8-4C1A-8739-0AADD0265B8E}"/>
                      </a:ext>
                    </a:extLst>
                  </p:cNvPr>
                  <p:cNvGrpSpPr/>
                  <p:nvPr/>
                </p:nvGrpSpPr>
                <p:grpSpPr>
                  <a:xfrm>
                    <a:off x="810079" y="2042049"/>
                    <a:ext cx="891722" cy="863653"/>
                    <a:chOff x="2921454" y="1855760"/>
                    <a:chExt cx="891722" cy="863653"/>
                  </a:xfrm>
                  <a:solidFill>
                    <a:srgbClr val="FFCC99"/>
                  </a:solidFill>
                </p:grpSpPr>
                <p:grpSp>
                  <p:nvGrpSpPr>
                    <p:cNvPr id="609" name="グループ化 608">
                      <a:extLst>
                        <a:ext uri="{FF2B5EF4-FFF2-40B4-BE49-F238E27FC236}">
                          <a16:creationId xmlns:a16="http://schemas.microsoft.com/office/drawing/2014/main" id="{D05EF991-EC5F-4065-81C6-21CA096820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1454" y="1855760"/>
                      <a:ext cx="891722" cy="863653"/>
                      <a:chOff x="2791855" y="1947821"/>
                      <a:chExt cx="1150919" cy="1114692"/>
                    </a:xfrm>
                    <a:grpFill/>
                  </p:grpSpPr>
                  <p:grpSp>
                    <p:nvGrpSpPr>
                      <p:cNvPr id="612" name="グループ化 611">
                        <a:extLst>
                          <a:ext uri="{FF2B5EF4-FFF2-40B4-BE49-F238E27FC236}">
                            <a16:creationId xmlns:a16="http://schemas.microsoft.com/office/drawing/2014/main" id="{A727503C-99CC-4FB1-B3E0-9B316ABF531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617" name="円/楕円 437">
                          <a:extLst>
                            <a:ext uri="{FF2B5EF4-FFF2-40B4-BE49-F238E27FC236}">
                              <a16:creationId xmlns:a16="http://schemas.microsoft.com/office/drawing/2014/main" id="{432B402D-890E-4F45-B05A-66B14D6240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18" name="円/楕円 438">
                          <a:extLst>
                            <a:ext uri="{FF2B5EF4-FFF2-40B4-BE49-F238E27FC236}">
                              <a16:creationId xmlns:a16="http://schemas.microsoft.com/office/drawing/2014/main" id="{77C15449-34EB-447C-A5C4-747FB258FBD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613" name="グループ化 612">
                        <a:extLst>
                          <a:ext uri="{FF2B5EF4-FFF2-40B4-BE49-F238E27FC236}">
                            <a16:creationId xmlns:a16="http://schemas.microsoft.com/office/drawing/2014/main" id="{AF1F89DA-FB4E-4AE5-8E5F-86CBE05E1B4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615" name="円/楕円 435">
                          <a:extLst>
                            <a:ext uri="{FF2B5EF4-FFF2-40B4-BE49-F238E27FC236}">
                              <a16:creationId xmlns:a16="http://schemas.microsoft.com/office/drawing/2014/main" id="{7684FA46-D26C-44DE-A29C-8100D454BE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16" name="円/楕円 436">
                          <a:extLst>
                            <a:ext uri="{FF2B5EF4-FFF2-40B4-BE49-F238E27FC236}">
                              <a16:creationId xmlns:a16="http://schemas.microsoft.com/office/drawing/2014/main" id="{ABFAF5DA-4BFA-433E-A982-0C01CE2216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614" name="円/楕円 291">
                        <a:extLst>
                          <a:ext uri="{FF2B5EF4-FFF2-40B4-BE49-F238E27FC236}">
                            <a16:creationId xmlns:a16="http://schemas.microsoft.com/office/drawing/2014/main" id="{79EA2B2E-D637-4565-9E25-DC36560CB3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0">
                            <a:srgbClr val="FF0000"/>
                          </a:gs>
                          <a:gs pos="55000">
                            <a:srgbClr val="FFCC99">
                              <a:shade val="100000"/>
                              <a:satMod val="115000"/>
                            </a:srgbClr>
                          </a:gs>
                        </a:gsLst>
                        <a:path path="circle">
                          <a:fillToRect l="50000" t="50000" r="50000" b="50000"/>
                        </a:path>
                      </a:gra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10" name="円/楕円 428">
                      <a:extLst>
                        <a:ext uri="{FF2B5EF4-FFF2-40B4-BE49-F238E27FC236}">
                          <a16:creationId xmlns:a16="http://schemas.microsoft.com/office/drawing/2014/main" id="{0FDF382E-1457-4AEE-A897-09A628A4B5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6491" y="2448183"/>
                      <a:ext cx="118869" cy="69275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1" name="フリーフォーム 429">
                      <a:extLst>
                        <a:ext uri="{FF2B5EF4-FFF2-40B4-BE49-F238E27FC236}">
                          <a16:creationId xmlns:a16="http://schemas.microsoft.com/office/drawing/2014/main" id="{4BDB393A-746E-46D3-B67C-F5C9667C7E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36606" y="2388395"/>
                      <a:ext cx="59058" cy="139533"/>
                    </a:xfrm>
                    <a:custGeom>
                      <a:avLst/>
                      <a:gdLst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103313"/>
                        <a:gd name="connsiteY0" fmla="*/ 0 h 139533"/>
                        <a:gd name="connsiteX1" fmla="*/ 47185 w 103313"/>
                        <a:gd name="connsiteY1" fmla="*/ 0 h 139533"/>
                        <a:gd name="connsiteX2" fmla="*/ 50409 w 103313"/>
                        <a:gd name="connsiteY2" fmla="*/ 5768 h 139533"/>
                        <a:gd name="connsiteX3" fmla="*/ 59058 w 103313"/>
                        <a:gd name="connsiteY3" fmla="*/ 61175 h 139533"/>
                        <a:gd name="connsiteX4" fmla="*/ 29529 w 103313"/>
                        <a:gd name="connsiteY4" fmla="*/ 139533 h 139533"/>
                        <a:gd name="connsiteX5" fmla="*/ 0 w 103313"/>
                        <a:gd name="connsiteY5" fmla="*/ 61175 h 139533"/>
                        <a:gd name="connsiteX6" fmla="*/ 8649 w 103313"/>
                        <a:gd name="connsiteY6" fmla="*/ 5768 h 139533"/>
                        <a:gd name="connsiteX7" fmla="*/ 103313 w 103313"/>
                        <a:gd name="connsiteY7" fmla="*/ 91440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0409 w 59058"/>
                        <a:gd name="connsiteY2" fmla="*/ 5768 h 139533"/>
                        <a:gd name="connsiteX3" fmla="*/ 59058 w 59058"/>
                        <a:gd name="connsiteY3" fmla="*/ 61175 h 139533"/>
                        <a:gd name="connsiteX4" fmla="*/ 29529 w 59058"/>
                        <a:gd name="connsiteY4" fmla="*/ 139533 h 139533"/>
                        <a:gd name="connsiteX5" fmla="*/ 0 w 59058"/>
                        <a:gd name="connsiteY5" fmla="*/ 61175 h 139533"/>
                        <a:gd name="connsiteX6" fmla="*/ 8649 w 59058"/>
                        <a:gd name="connsiteY6" fmla="*/ 5768 h 139533"/>
                        <a:gd name="connsiteX0" fmla="*/ 11873 w 59058"/>
                        <a:gd name="connsiteY0" fmla="*/ 0 h 139533"/>
                        <a:gd name="connsiteX1" fmla="*/ 47185 w 59058"/>
                        <a:gd name="connsiteY1" fmla="*/ 0 h 139533"/>
                        <a:gd name="connsiteX2" fmla="*/ 59058 w 59058"/>
                        <a:gd name="connsiteY2" fmla="*/ 61175 h 139533"/>
                        <a:gd name="connsiteX3" fmla="*/ 29529 w 59058"/>
                        <a:gd name="connsiteY3" fmla="*/ 139533 h 139533"/>
                        <a:gd name="connsiteX4" fmla="*/ 0 w 59058"/>
                        <a:gd name="connsiteY4" fmla="*/ 61175 h 139533"/>
                        <a:gd name="connsiteX5" fmla="*/ 8649 w 59058"/>
                        <a:gd name="connsiteY5" fmla="*/ 5768 h 139533"/>
                        <a:gd name="connsiteX0" fmla="*/ 102360 w 102360"/>
                        <a:gd name="connsiteY0" fmla="*/ 0 h 251452"/>
                        <a:gd name="connsiteX1" fmla="*/ 47185 w 102360"/>
                        <a:gd name="connsiteY1" fmla="*/ 111919 h 251452"/>
                        <a:gd name="connsiteX2" fmla="*/ 59058 w 102360"/>
                        <a:gd name="connsiteY2" fmla="*/ 173094 h 251452"/>
                        <a:gd name="connsiteX3" fmla="*/ 29529 w 102360"/>
                        <a:gd name="connsiteY3" fmla="*/ 251452 h 251452"/>
                        <a:gd name="connsiteX4" fmla="*/ 0 w 102360"/>
                        <a:gd name="connsiteY4" fmla="*/ 173094 h 251452"/>
                        <a:gd name="connsiteX5" fmla="*/ 8649 w 102360"/>
                        <a:gd name="connsiteY5" fmla="*/ 117687 h 251452"/>
                        <a:gd name="connsiteX0" fmla="*/ 47185 w 59058"/>
                        <a:gd name="connsiteY0" fmla="*/ 0 h 139533"/>
                        <a:gd name="connsiteX1" fmla="*/ 59058 w 59058"/>
                        <a:gd name="connsiteY1" fmla="*/ 61175 h 139533"/>
                        <a:gd name="connsiteX2" fmla="*/ 29529 w 59058"/>
                        <a:gd name="connsiteY2" fmla="*/ 139533 h 139533"/>
                        <a:gd name="connsiteX3" fmla="*/ 0 w 59058"/>
                        <a:gd name="connsiteY3" fmla="*/ 61175 h 139533"/>
                        <a:gd name="connsiteX4" fmla="*/ 8649 w 59058"/>
                        <a:gd name="connsiteY4" fmla="*/ 5768 h 139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9058" h="139533">
                          <a:moveTo>
                            <a:pt x="47185" y="0"/>
                          </a:moveTo>
                          <a:lnTo>
                            <a:pt x="59058" y="61175"/>
                          </a:lnTo>
                          <a:cubicBezTo>
                            <a:pt x="59058" y="104451"/>
                            <a:pt x="45837" y="139533"/>
                            <a:pt x="29529" y="139533"/>
                          </a:cubicBezTo>
                          <a:cubicBezTo>
                            <a:pt x="13221" y="139533"/>
                            <a:pt x="0" y="104451"/>
                            <a:pt x="0" y="61175"/>
                          </a:cubicBezTo>
                          <a:cubicBezTo>
                            <a:pt x="0" y="39537"/>
                            <a:pt x="3305" y="19948"/>
                            <a:pt x="8649" y="576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01" name="グループ化 600">
                    <a:extLst>
                      <a:ext uri="{FF2B5EF4-FFF2-40B4-BE49-F238E27FC236}">
                        <a16:creationId xmlns:a16="http://schemas.microsoft.com/office/drawing/2014/main" id="{7618D9B0-37CE-4F89-8C90-AC69951A815B}"/>
                      </a:ext>
                    </a:extLst>
                  </p:cNvPr>
                  <p:cNvGrpSpPr/>
                  <p:nvPr/>
                </p:nvGrpSpPr>
                <p:grpSpPr>
                  <a:xfrm>
                    <a:off x="959301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07" name="円/楕円 27">
                      <a:extLst>
                        <a:ext uri="{FF2B5EF4-FFF2-40B4-BE49-F238E27FC236}">
                          <a16:creationId xmlns:a16="http://schemas.microsoft.com/office/drawing/2014/main" id="{3F933C39-55F3-4088-95A0-53AC60B0AF40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8" name="円/楕円 27">
                      <a:extLst>
                        <a:ext uri="{FF2B5EF4-FFF2-40B4-BE49-F238E27FC236}">
                          <a16:creationId xmlns:a16="http://schemas.microsoft.com/office/drawing/2014/main" id="{B1DD2D95-6E4B-494B-96BF-91C03D4E8B03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2" name="円/楕円 416">
                    <a:extLst>
                      <a:ext uri="{FF2B5EF4-FFF2-40B4-BE49-F238E27FC236}">
                        <a16:creationId xmlns:a16="http://schemas.microsoft.com/office/drawing/2014/main" id="{1DB2BCDF-532D-4080-A5B6-1659848C1878}"/>
                      </a:ext>
                    </a:extLst>
                  </p:cNvPr>
                  <p:cNvSpPr/>
                  <p:nvPr/>
                </p:nvSpPr>
                <p:spPr>
                  <a:xfrm>
                    <a:off x="106487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03" name="グループ化 602">
                    <a:extLst>
                      <a:ext uri="{FF2B5EF4-FFF2-40B4-BE49-F238E27FC236}">
                        <a16:creationId xmlns:a16="http://schemas.microsoft.com/office/drawing/2014/main" id="{A5480C5D-9DBA-48C4-8F26-7CAF0793FA8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477320" y="2460376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605" name="円/楕円 27">
                      <a:extLst>
                        <a:ext uri="{FF2B5EF4-FFF2-40B4-BE49-F238E27FC236}">
                          <a16:creationId xmlns:a16="http://schemas.microsoft.com/office/drawing/2014/main" id="{15CA2F1B-8B77-4755-A9DC-B360204FDF8F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6" name="円/楕円 27">
                      <a:extLst>
                        <a:ext uri="{FF2B5EF4-FFF2-40B4-BE49-F238E27FC236}">
                          <a16:creationId xmlns:a16="http://schemas.microsoft.com/office/drawing/2014/main" id="{99C80777-34FA-46DA-A219-1CD4DCBBBCFC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04" name="円/楕円 418">
                    <a:extLst>
                      <a:ext uri="{FF2B5EF4-FFF2-40B4-BE49-F238E27FC236}">
                        <a16:creationId xmlns:a16="http://schemas.microsoft.com/office/drawing/2014/main" id="{AA891606-58E4-468A-9B55-2A199127F13E}"/>
                      </a:ext>
                    </a:extLst>
                  </p:cNvPr>
                  <p:cNvSpPr/>
                  <p:nvPr/>
                </p:nvSpPr>
                <p:spPr>
                  <a:xfrm>
                    <a:off x="1388727" y="2434434"/>
                    <a:ext cx="62620" cy="9791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BF4A55FF-8842-4BA0-87B8-F8B534EB2B33}"/>
                    </a:ext>
                  </a:extLst>
                </p:cNvPr>
                <p:cNvSpPr/>
                <p:nvPr/>
              </p:nvSpPr>
              <p:spPr>
                <a:xfrm rot="16200000">
                  <a:off x="8030287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DF073B87-4D4C-45E8-A8D3-D433D793CBCB}"/>
                    </a:ext>
                  </a:extLst>
                </p:cNvPr>
                <p:cNvSpPr/>
                <p:nvPr/>
              </p:nvSpPr>
              <p:spPr>
                <a:xfrm rot="16200000">
                  <a:off x="8378271" y="468606"/>
                  <a:ext cx="55382" cy="155176"/>
                </a:xfrm>
                <a:prstGeom prst="mo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8A4E4AA3-2538-4A95-A05C-DB0BD7D74431}"/>
                </a:ext>
              </a:extLst>
            </p:cNvPr>
            <p:cNvGrpSpPr/>
            <p:nvPr/>
          </p:nvGrpSpPr>
          <p:grpSpPr>
            <a:xfrm>
              <a:off x="2581079" y="5579854"/>
              <a:ext cx="1228625" cy="792913"/>
              <a:chOff x="758629" y="814179"/>
              <a:chExt cx="1228625" cy="792913"/>
            </a:xfrm>
          </p:grpSpPr>
          <p:sp>
            <p:nvSpPr>
              <p:cNvPr id="585" name="楕円 7">
                <a:extLst>
                  <a:ext uri="{FF2B5EF4-FFF2-40B4-BE49-F238E27FC236}">
                    <a16:creationId xmlns:a16="http://schemas.microsoft.com/office/drawing/2014/main" id="{CA90D30E-3CC9-499B-B2A4-F5DC63CFCCC1}"/>
                  </a:ext>
                </a:extLst>
              </p:cNvPr>
              <p:cNvSpPr/>
              <p:nvPr/>
            </p:nvSpPr>
            <p:spPr>
              <a:xfrm rot="2700000">
                <a:off x="659237" y="939669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6" name="楕円 7">
                <a:extLst>
                  <a:ext uri="{FF2B5EF4-FFF2-40B4-BE49-F238E27FC236}">
                    <a16:creationId xmlns:a16="http://schemas.microsoft.com/office/drawing/2014/main" id="{8041FEAA-4D3C-4185-B954-4AA6577F0472}"/>
                  </a:ext>
                </a:extLst>
              </p:cNvPr>
              <p:cNvSpPr/>
              <p:nvPr/>
            </p:nvSpPr>
            <p:spPr>
              <a:xfrm rot="18900000" flipH="1">
                <a:off x="1650854" y="939668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7" name="楕円 7">
                <a:extLst>
                  <a:ext uri="{FF2B5EF4-FFF2-40B4-BE49-F238E27FC236}">
                    <a16:creationId xmlns:a16="http://schemas.microsoft.com/office/drawing/2014/main" id="{27AE4270-2F05-45B8-B803-A94536C60FF1}"/>
                  </a:ext>
                </a:extLst>
              </p:cNvPr>
              <p:cNvSpPr/>
              <p:nvPr/>
            </p:nvSpPr>
            <p:spPr>
              <a:xfrm rot="1729237">
                <a:off x="758629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8" name="楕円 7">
                <a:extLst>
                  <a:ext uri="{FF2B5EF4-FFF2-40B4-BE49-F238E27FC236}">
                    <a16:creationId xmlns:a16="http://schemas.microsoft.com/office/drawing/2014/main" id="{156EB890-70A0-4766-9143-D5D41D4387AA}"/>
                  </a:ext>
                </a:extLst>
              </p:cNvPr>
              <p:cNvSpPr/>
              <p:nvPr/>
            </p:nvSpPr>
            <p:spPr>
              <a:xfrm rot="19870763" flipH="1">
                <a:off x="1546753" y="1327434"/>
                <a:ext cx="336400" cy="85420"/>
              </a:xfrm>
              <a:custGeom>
                <a:avLst/>
                <a:gdLst>
                  <a:gd name="connsiteX0" fmla="*/ 0 w 402063"/>
                  <a:gd name="connsiteY0" fmla="*/ 22860 h 45719"/>
                  <a:gd name="connsiteX1" fmla="*/ 201032 w 402063"/>
                  <a:gd name="connsiteY1" fmla="*/ 0 h 45719"/>
                  <a:gd name="connsiteX2" fmla="*/ 402064 w 402063"/>
                  <a:gd name="connsiteY2" fmla="*/ 22860 h 45719"/>
                  <a:gd name="connsiteX3" fmla="*/ 201032 w 402063"/>
                  <a:gd name="connsiteY3" fmla="*/ 45720 h 45719"/>
                  <a:gd name="connsiteX4" fmla="*/ 0 w 402063"/>
                  <a:gd name="connsiteY4" fmla="*/ 22860 h 45719"/>
                  <a:gd name="connsiteX0" fmla="*/ 0 w 304402"/>
                  <a:gd name="connsiteY0" fmla="*/ 16287 h 45958"/>
                  <a:gd name="connsiteX1" fmla="*/ 103370 w 304402"/>
                  <a:gd name="connsiteY1" fmla="*/ 162 h 45958"/>
                  <a:gd name="connsiteX2" fmla="*/ 304402 w 304402"/>
                  <a:gd name="connsiteY2" fmla="*/ 23022 h 45958"/>
                  <a:gd name="connsiteX3" fmla="*/ 103370 w 304402"/>
                  <a:gd name="connsiteY3" fmla="*/ 45882 h 45958"/>
                  <a:gd name="connsiteX4" fmla="*/ 0 w 304402"/>
                  <a:gd name="connsiteY4" fmla="*/ 16287 h 45958"/>
                  <a:gd name="connsiteX0" fmla="*/ 51 w 304453"/>
                  <a:gd name="connsiteY0" fmla="*/ 16202 h 34529"/>
                  <a:gd name="connsiteX1" fmla="*/ 103421 w 304453"/>
                  <a:gd name="connsiteY1" fmla="*/ 77 h 34529"/>
                  <a:gd name="connsiteX2" fmla="*/ 304453 w 304453"/>
                  <a:gd name="connsiteY2" fmla="*/ 22937 h 34529"/>
                  <a:gd name="connsiteX3" fmla="*/ 115208 w 304453"/>
                  <a:gd name="connsiteY3" fmla="*/ 34010 h 34529"/>
                  <a:gd name="connsiteX4" fmla="*/ 51 w 304453"/>
                  <a:gd name="connsiteY4" fmla="*/ 16202 h 34529"/>
                  <a:gd name="connsiteX0" fmla="*/ 23 w 304425"/>
                  <a:gd name="connsiteY0" fmla="*/ 6251 h 24578"/>
                  <a:gd name="connsiteX1" fmla="*/ 123597 w 304425"/>
                  <a:gd name="connsiteY1" fmla="*/ 229 h 24578"/>
                  <a:gd name="connsiteX2" fmla="*/ 304425 w 304425"/>
                  <a:gd name="connsiteY2" fmla="*/ 12986 h 24578"/>
                  <a:gd name="connsiteX3" fmla="*/ 115180 w 304425"/>
                  <a:gd name="connsiteY3" fmla="*/ 24059 h 24578"/>
                  <a:gd name="connsiteX4" fmla="*/ 23 w 304425"/>
                  <a:gd name="connsiteY4" fmla="*/ 6251 h 24578"/>
                  <a:gd name="connsiteX0" fmla="*/ 0 w 304402"/>
                  <a:gd name="connsiteY0" fmla="*/ 6300 h 29322"/>
                  <a:gd name="connsiteX1" fmla="*/ 123574 w 304402"/>
                  <a:gd name="connsiteY1" fmla="*/ 278 h 29322"/>
                  <a:gd name="connsiteX2" fmla="*/ 304402 w 304402"/>
                  <a:gd name="connsiteY2" fmla="*/ 13035 h 29322"/>
                  <a:gd name="connsiteX3" fmla="*/ 123576 w 304402"/>
                  <a:gd name="connsiteY3" fmla="*/ 29160 h 29322"/>
                  <a:gd name="connsiteX4" fmla="*/ 0 w 304402"/>
                  <a:gd name="connsiteY4" fmla="*/ 6300 h 29322"/>
                  <a:gd name="connsiteX0" fmla="*/ 0 w 336394"/>
                  <a:gd name="connsiteY0" fmla="*/ 328 h 89598"/>
                  <a:gd name="connsiteX1" fmla="*/ 155566 w 336394"/>
                  <a:gd name="connsiteY1" fmla="*/ 56606 h 89598"/>
                  <a:gd name="connsiteX2" fmla="*/ 336394 w 336394"/>
                  <a:gd name="connsiteY2" fmla="*/ 69363 h 89598"/>
                  <a:gd name="connsiteX3" fmla="*/ 155568 w 336394"/>
                  <a:gd name="connsiteY3" fmla="*/ 85488 h 89598"/>
                  <a:gd name="connsiteX4" fmla="*/ 0 w 336394"/>
                  <a:gd name="connsiteY4" fmla="*/ 328 h 89598"/>
                  <a:gd name="connsiteX0" fmla="*/ 653 w 337047"/>
                  <a:gd name="connsiteY0" fmla="*/ 4307 h 93577"/>
                  <a:gd name="connsiteX1" fmla="*/ 156219 w 337047"/>
                  <a:gd name="connsiteY1" fmla="*/ 60585 h 93577"/>
                  <a:gd name="connsiteX2" fmla="*/ 337047 w 337047"/>
                  <a:gd name="connsiteY2" fmla="*/ 73342 h 93577"/>
                  <a:gd name="connsiteX3" fmla="*/ 156221 w 337047"/>
                  <a:gd name="connsiteY3" fmla="*/ 89467 h 93577"/>
                  <a:gd name="connsiteX4" fmla="*/ 653 w 337047"/>
                  <a:gd name="connsiteY4" fmla="*/ 4307 h 93577"/>
                  <a:gd name="connsiteX0" fmla="*/ 6 w 336400"/>
                  <a:gd name="connsiteY0" fmla="*/ 230 h 85412"/>
                  <a:gd name="connsiteX1" fmla="*/ 155572 w 336400"/>
                  <a:gd name="connsiteY1" fmla="*/ 56508 h 85412"/>
                  <a:gd name="connsiteX2" fmla="*/ 336400 w 336400"/>
                  <a:gd name="connsiteY2" fmla="*/ 69265 h 85412"/>
                  <a:gd name="connsiteX3" fmla="*/ 160625 w 336400"/>
                  <a:gd name="connsiteY3" fmla="*/ 80339 h 85412"/>
                  <a:gd name="connsiteX4" fmla="*/ 6 w 336400"/>
                  <a:gd name="connsiteY4" fmla="*/ 230 h 85412"/>
                  <a:gd name="connsiteX0" fmla="*/ 6 w 336400"/>
                  <a:gd name="connsiteY0" fmla="*/ 321 h 85503"/>
                  <a:gd name="connsiteX1" fmla="*/ 155572 w 336400"/>
                  <a:gd name="connsiteY1" fmla="*/ 56599 h 85503"/>
                  <a:gd name="connsiteX2" fmla="*/ 336400 w 336400"/>
                  <a:gd name="connsiteY2" fmla="*/ 69356 h 85503"/>
                  <a:gd name="connsiteX3" fmla="*/ 160625 w 336400"/>
                  <a:gd name="connsiteY3" fmla="*/ 80430 h 85503"/>
                  <a:gd name="connsiteX4" fmla="*/ 6 w 336400"/>
                  <a:gd name="connsiteY4" fmla="*/ 321 h 85503"/>
                  <a:gd name="connsiteX0" fmla="*/ 6 w 336400"/>
                  <a:gd name="connsiteY0" fmla="*/ 238 h 85420"/>
                  <a:gd name="connsiteX1" fmla="*/ 155572 w 336400"/>
                  <a:gd name="connsiteY1" fmla="*/ 56516 h 85420"/>
                  <a:gd name="connsiteX2" fmla="*/ 336400 w 336400"/>
                  <a:gd name="connsiteY2" fmla="*/ 69273 h 85420"/>
                  <a:gd name="connsiteX3" fmla="*/ 160625 w 336400"/>
                  <a:gd name="connsiteY3" fmla="*/ 80347 h 85420"/>
                  <a:gd name="connsiteX4" fmla="*/ 6 w 336400"/>
                  <a:gd name="connsiteY4" fmla="*/ 238 h 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6400" h="85420">
                    <a:moveTo>
                      <a:pt x="6" y="238"/>
                    </a:moveTo>
                    <a:cubicBezTo>
                      <a:pt x="-836" y="-3734"/>
                      <a:pt x="80984" y="43327"/>
                      <a:pt x="155572" y="56516"/>
                    </a:cubicBezTo>
                    <a:cubicBezTo>
                      <a:pt x="230160" y="69705"/>
                      <a:pt x="336400" y="56648"/>
                      <a:pt x="336400" y="69273"/>
                    </a:cubicBezTo>
                    <a:cubicBezTo>
                      <a:pt x="336400" y="81898"/>
                      <a:pt x="216691" y="91853"/>
                      <a:pt x="160625" y="80347"/>
                    </a:cubicBezTo>
                    <a:cubicBezTo>
                      <a:pt x="104559" y="68841"/>
                      <a:pt x="848" y="4210"/>
                      <a:pt x="6" y="23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BAD6EF05-EB48-4301-A97A-F3931E32CBFB}"/>
                  </a:ext>
                </a:extLst>
              </p:cNvPr>
              <p:cNvGrpSpPr/>
              <p:nvPr/>
            </p:nvGrpSpPr>
            <p:grpSpPr>
              <a:xfrm>
                <a:off x="874853" y="1068346"/>
                <a:ext cx="896566" cy="538746"/>
                <a:chOff x="874853" y="1068346"/>
                <a:chExt cx="896566" cy="538746"/>
              </a:xfrm>
            </p:grpSpPr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D752B0BB-C32A-4A10-944A-20302177B696}"/>
                    </a:ext>
                  </a:extLst>
                </p:cNvPr>
                <p:cNvSpPr/>
                <p:nvPr/>
              </p:nvSpPr>
              <p:spPr>
                <a:xfrm>
                  <a:off x="874853" y="1068346"/>
                  <a:ext cx="896566" cy="52984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65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5923" y="203111"/>
                        <a:pt x="896566" y="280978"/>
                      </a:cubicBezTo>
                      <a:cubicBezTo>
                        <a:pt x="810842" y="458833"/>
                        <a:pt x="691764" y="529842"/>
                        <a:pt x="445003" y="529842"/>
                      </a:cubicBezTo>
                      <a:cubicBezTo>
                        <a:pt x="229087" y="529842"/>
                        <a:pt x="67994" y="427665"/>
                        <a:pt x="12043" y="314021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7CC78B07-A1CB-4FAE-A15A-8C4F9217C004}"/>
                    </a:ext>
                  </a:extLst>
                </p:cNvPr>
                <p:cNvSpPr/>
                <p:nvPr/>
              </p:nvSpPr>
              <p:spPr>
                <a:xfrm>
                  <a:off x="896053" y="1107030"/>
                  <a:ext cx="856548" cy="500062"/>
                </a:xfrm>
                <a:custGeom>
                  <a:avLst/>
                  <a:gdLst>
                    <a:gd name="connsiteX0" fmla="*/ 28478 w 895314"/>
                    <a:gd name="connsiteY0" fmla="*/ 0 h 552931"/>
                    <a:gd name="connsiteX1" fmla="*/ 78750 w 895314"/>
                    <a:gd name="connsiteY1" fmla="*/ 12874 h 552931"/>
                    <a:gd name="connsiteX2" fmla="*/ 448514 w 895314"/>
                    <a:gd name="connsiteY2" fmla="*/ 47929 h 552931"/>
                    <a:gd name="connsiteX3" fmla="*/ 818278 w 895314"/>
                    <a:gd name="connsiteY3" fmla="*/ 12874 h 552931"/>
                    <a:gd name="connsiteX4" fmla="*/ 865910 w 895314"/>
                    <a:gd name="connsiteY4" fmla="*/ 676 h 552931"/>
                    <a:gd name="connsiteX5" fmla="*/ 876241 w 895314"/>
                    <a:gd name="connsiteY5" fmla="*/ 7641 h 552931"/>
                    <a:gd name="connsiteX6" fmla="*/ 893386 w 895314"/>
                    <a:gd name="connsiteY6" fmla="*/ 49034 h 552931"/>
                    <a:gd name="connsiteX7" fmla="*/ 893386 w 895314"/>
                    <a:gd name="connsiteY7" fmla="*/ 271066 h 552931"/>
                    <a:gd name="connsiteX8" fmla="*/ 895314 w 895314"/>
                    <a:gd name="connsiteY8" fmla="*/ 282636 h 552931"/>
                    <a:gd name="connsiteX9" fmla="*/ 448514 w 895314"/>
                    <a:gd name="connsiteY9" fmla="*/ 552931 h 552931"/>
                    <a:gd name="connsiteX10" fmla="*/ 10791 w 895314"/>
                    <a:gd name="connsiteY10" fmla="*/ 337110 h 552931"/>
                    <a:gd name="connsiteX11" fmla="*/ 3019 w 895314"/>
                    <a:gd name="connsiteY11" fmla="*/ 290464 h 552931"/>
                    <a:gd name="connsiteX12" fmla="*/ 0 w 895314"/>
                    <a:gd name="connsiteY12" fmla="*/ 283177 h 552931"/>
                    <a:gd name="connsiteX13" fmla="*/ 0 w 895314"/>
                    <a:gd name="connsiteY13" fmla="*/ 49034 h 552931"/>
                    <a:gd name="connsiteX14" fmla="*/ 17145 w 895314"/>
                    <a:gd name="connsiteY14" fmla="*/ 7641 h 552931"/>
                    <a:gd name="connsiteX0" fmla="*/ 17145 w 895314"/>
                    <a:gd name="connsiteY0" fmla="*/ 6965 h 552255"/>
                    <a:gd name="connsiteX1" fmla="*/ 78750 w 895314"/>
                    <a:gd name="connsiteY1" fmla="*/ 12198 h 552255"/>
                    <a:gd name="connsiteX2" fmla="*/ 448514 w 895314"/>
                    <a:gd name="connsiteY2" fmla="*/ 47253 h 552255"/>
                    <a:gd name="connsiteX3" fmla="*/ 818278 w 895314"/>
                    <a:gd name="connsiteY3" fmla="*/ 12198 h 552255"/>
                    <a:gd name="connsiteX4" fmla="*/ 865910 w 895314"/>
                    <a:gd name="connsiteY4" fmla="*/ 0 h 552255"/>
                    <a:gd name="connsiteX5" fmla="*/ 876241 w 895314"/>
                    <a:gd name="connsiteY5" fmla="*/ 6965 h 552255"/>
                    <a:gd name="connsiteX6" fmla="*/ 893386 w 895314"/>
                    <a:gd name="connsiteY6" fmla="*/ 48358 h 552255"/>
                    <a:gd name="connsiteX7" fmla="*/ 893386 w 895314"/>
                    <a:gd name="connsiteY7" fmla="*/ 270390 h 552255"/>
                    <a:gd name="connsiteX8" fmla="*/ 895314 w 895314"/>
                    <a:gd name="connsiteY8" fmla="*/ 281960 h 552255"/>
                    <a:gd name="connsiteX9" fmla="*/ 448514 w 895314"/>
                    <a:gd name="connsiteY9" fmla="*/ 552255 h 552255"/>
                    <a:gd name="connsiteX10" fmla="*/ 10791 w 895314"/>
                    <a:gd name="connsiteY10" fmla="*/ 336434 h 552255"/>
                    <a:gd name="connsiteX11" fmla="*/ 3019 w 895314"/>
                    <a:gd name="connsiteY11" fmla="*/ 289788 h 552255"/>
                    <a:gd name="connsiteX12" fmla="*/ 0 w 895314"/>
                    <a:gd name="connsiteY12" fmla="*/ 282501 h 552255"/>
                    <a:gd name="connsiteX13" fmla="*/ 0 w 895314"/>
                    <a:gd name="connsiteY13" fmla="*/ 48358 h 552255"/>
                    <a:gd name="connsiteX14" fmla="*/ 17145 w 895314"/>
                    <a:gd name="connsiteY14" fmla="*/ 6965 h 552255"/>
                    <a:gd name="connsiteX0" fmla="*/ 17145 w 895314"/>
                    <a:gd name="connsiteY0" fmla="*/ 0 h 545290"/>
                    <a:gd name="connsiteX1" fmla="*/ 78750 w 895314"/>
                    <a:gd name="connsiteY1" fmla="*/ 5233 h 545290"/>
                    <a:gd name="connsiteX2" fmla="*/ 448514 w 895314"/>
                    <a:gd name="connsiteY2" fmla="*/ 40288 h 545290"/>
                    <a:gd name="connsiteX3" fmla="*/ 818278 w 895314"/>
                    <a:gd name="connsiteY3" fmla="*/ 5233 h 545290"/>
                    <a:gd name="connsiteX4" fmla="*/ 876241 w 895314"/>
                    <a:gd name="connsiteY4" fmla="*/ 0 h 545290"/>
                    <a:gd name="connsiteX5" fmla="*/ 893386 w 895314"/>
                    <a:gd name="connsiteY5" fmla="*/ 41393 h 545290"/>
                    <a:gd name="connsiteX6" fmla="*/ 893386 w 895314"/>
                    <a:gd name="connsiteY6" fmla="*/ 263425 h 545290"/>
                    <a:gd name="connsiteX7" fmla="*/ 895314 w 895314"/>
                    <a:gd name="connsiteY7" fmla="*/ 274995 h 545290"/>
                    <a:gd name="connsiteX8" fmla="*/ 448514 w 895314"/>
                    <a:gd name="connsiteY8" fmla="*/ 545290 h 545290"/>
                    <a:gd name="connsiteX9" fmla="*/ 10791 w 895314"/>
                    <a:gd name="connsiteY9" fmla="*/ 329469 h 545290"/>
                    <a:gd name="connsiteX10" fmla="*/ 3019 w 895314"/>
                    <a:gd name="connsiteY10" fmla="*/ 282823 h 545290"/>
                    <a:gd name="connsiteX11" fmla="*/ 0 w 895314"/>
                    <a:gd name="connsiteY11" fmla="*/ 275536 h 545290"/>
                    <a:gd name="connsiteX12" fmla="*/ 0 w 895314"/>
                    <a:gd name="connsiteY12" fmla="*/ 41393 h 545290"/>
                    <a:gd name="connsiteX13" fmla="*/ 17145 w 895314"/>
                    <a:gd name="connsiteY13" fmla="*/ 0 h 545290"/>
                    <a:gd name="connsiteX0" fmla="*/ 18397 w 896566"/>
                    <a:gd name="connsiteY0" fmla="*/ 1719 h 547009"/>
                    <a:gd name="connsiteX1" fmla="*/ 80002 w 896566"/>
                    <a:gd name="connsiteY1" fmla="*/ 6952 h 547009"/>
                    <a:gd name="connsiteX2" fmla="*/ 449766 w 896566"/>
                    <a:gd name="connsiteY2" fmla="*/ 42007 h 547009"/>
                    <a:gd name="connsiteX3" fmla="*/ 819530 w 896566"/>
                    <a:gd name="connsiteY3" fmla="*/ 6952 h 547009"/>
                    <a:gd name="connsiteX4" fmla="*/ 877493 w 896566"/>
                    <a:gd name="connsiteY4" fmla="*/ 1719 h 547009"/>
                    <a:gd name="connsiteX5" fmla="*/ 894638 w 896566"/>
                    <a:gd name="connsiteY5" fmla="*/ 43112 h 547009"/>
                    <a:gd name="connsiteX6" fmla="*/ 894638 w 896566"/>
                    <a:gd name="connsiteY6" fmla="*/ 265144 h 547009"/>
                    <a:gd name="connsiteX7" fmla="*/ 896566 w 896566"/>
                    <a:gd name="connsiteY7" fmla="*/ 276714 h 547009"/>
                    <a:gd name="connsiteX8" fmla="*/ 449766 w 896566"/>
                    <a:gd name="connsiteY8" fmla="*/ 547009 h 547009"/>
                    <a:gd name="connsiteX9" fmla="*/ 12043 w 896566"/>
                    <a:gd name="connsiteY9" fmla="*/ 331188 h 547009"/>
                    <a:gd name="connsiteX10" fmla="*/ 4271 w 896566"/>
                    <a:gd name="connsiteY10" fmla="*/ 284542 h 547009"/>
                    <a:gd name="connsiteX11" fmla="*/ 1252 w 896566"/>
                    <a:gd name="connsiteY11" fmla="*/ 277255 h 547009"/>
                    <a:gd name="connsiteX12" fmla="*/ 1252 w 896566"/>
                    <a:gd name="connsiteY12" fmla="*/ 43112 h 547009"/>
                    <a:gd name="connsiteX13" fmla="*/ 18397 w 896566"/>
                    <a:gd name="connsiteY13" fmla="*/ 1719 h 547009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281519 h 551273"/>
                    <a:gd name="connsiteX12" fmla="*/ 1252 w 896566"/>
                    <a:gd name="connsiteY12" fmla="*/ 47376 h 551273"/>
                    <a:gd name="connsiteX13" fmla="*/ 18397 w 896566"/>
                    <a:gd name="connsiteY13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4638 w 896566"/>
                    <a:gd name="connsiteY6" fmla="*/ 269408 h 551273"/>
                    <a:gd name="connsiteX7" fmla="*/ 896566 w 896566"/>
                    <a:gd name="connsiteY7" fmla="*/ 280978 h 551273"/>
                    <a:gd name="connsiteX8" fmla="*/ 449766 w 896566"/>
                    <a:gd name="connsiteY8" fmla="*/ 551273 h 551273"/>
                    <a:gd name="connsiteX9" fmla="*/ 12043 w 896566"/>
                    <a:gd name="connsiteY9" fmla="*/ 335452 h 551273"/>
                    <a:gd name="connsiteX10" fmla="*/ 4271 w 896566"/>
                    <a:gd name="connsiteY10" fmla="*/ 288806 h 551273"/>
                    <a:gd name="connsiteX11" fmla="*/ 1252 w 896566"/>
                    <a:gd name="connsiteY11" fmla="*/ 47376 h 551273"/>
                    <a:gd name="connsiteX12" fmla="*/ 18397 w 896566"/>
                    <a:gd name="connsiteY12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4271 w 896566"/>
                    <a:gd name="connsiteY9" fmla="*/ 288806 h 551273"/>
                    <a:gd name="connsiteX10" fmla="*/ 1252 w 896566"/>
                    <a:gd name="connsiteY10" fmla="*/ 47376 h 551273"/>
                    <a:gd name="connsiteX11" fmla="*/ 18397 w 896566"/>
                    <a:gd name="connsiteY11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35452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51273"/>
                    <a:gd name="connsiteX1" fmla="*/ 80002 w 896566"/>
                    <a:gd name="connsiteY1" fmla="*/ 11216 h 551273"/>
                    <a:gd name="connsiteX2" fmla="*/ 449766 w 896566"/>
                    <a:gd name="connsiteY2" fmla="*/ 46271 h 551273"/>
                    <a:gd name="connsiteX3" fmla="*/ 819530 w 896566"/>
                    <a:gd name="connsiteY3" fmla="*/ 11216 h 551273"/>
                    <a:gd name="connsiteX4" fmla="*/ 877493 w 896566"/>
                    <a:gd name="connsiteY4" fmla="*/ 5983 h 551273"/>
                    <a:gd name="connsiteX5" fmla="*/ 894638 w 896566"/>
                    <a:gd name="connsiteY5" fmla="*/ 47376 h 551273"/>
                    <a:gd name="connsiteX6" fmla="*/ 896566 w 896566"/>
                    <a:gd name="connsiteY6" fmla="*/ 280978 h 551273"/>
                    <a:gd name="connsiteX7" fmla="*/ 449766 w 896566"/>
                    <a:gd name="connsiteY7" fmla="*/ 551273 h 551273"/>
                    <a:gd name="connsiteX8" fmla="*/ 12043 w 896566"/>
                    <a:gd name="connsiteY8" fmla="*/ 314021 h 551273"/>
                    <a:gd name="connsiteX9" fmla="*/ 1252 w 896566"/>
                    <a:gd name="connsiteY9" fmla="*/ 47376 h 551273"/>
                    <a:gd name="connsiteX10" fmla="*/ 18397 w 896566"/>
                    <a:gd name="connsiteY10" fmla="*/ 5983 h 551273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12043 w 896566"/>
                    <a:gd name="connsiteY8" fmla="*/ 314021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6566"/>
                    <a:gd name="connsiteY0" fmla="*/ 5983 h 529842"/>
                    <a:gd name="connsiteX1" fmla="*/ 80002 w 896566"/>
                    <a:gd name="connsiteY1" fmla="*/ 11216 h 529842"/>
                    <a:gd name="connsiteX2" fmla="*/ 449766 w 896566"/>
                    <a:gd name="connsiteY2" fmla="*/ 46271 h 529842"/>
                    <a:gd name="connsiteX3" fmla="*/ 819530 w 896566"/>
                    <a:gd name="connsiteY3" fmla="*/ 11216 h 529842"/>
                    <a:gd name="connsiteX4" fmla="*/ 877493 w 896566"/>
                    <a:gd name="connsiteY4" fmla="*/ 5983 h 529842"/>
                    <a:gd name="connsiteX5" fmla="*/ 894638 w 896566"/>
                    <a:gd name="connsiteY5" fmla="*/ 47376 h 529842"/>
                    <a:gd name="connsiteX6" fmla="*/ 896566 w 896566"/>
                    <a:gd name="connsiteY6" fmla="*/ 280978 h 529842"/>
                    <a:gd name="connsiteX7" fmla="*/ 445003 w 896566"/>
                    <a:gd name="connsiteY7" fmla="*/ 529842 h 529842"/>
                    <a:gd name="connsiteX8" fmla="*/ 9542 w 896566"/>
                    <a:gd name="connsiteY8" fmla="*/ 326636 h 529842"/>
                    <a:gd name="connsiteX9" fmla="*/ 1252 w 896566"/>
                    <a:gd name="connsiteY9" fmla="*/ 47376 h 529842"/>
                    <a:gd name="connsiteX10" fmla="*/ 18397 w 8965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  <a:gd name="connsiteX0" fmla="*/ 18397 w 899066"/>
                    <a:gd name="connsiteY0" fmla="*/ 5983 h 529842"/>
                    <a:gd name="connsiteX1" fmla="*/ 80002 w 899066"/>
                    <a:gd name="connsiteY1" fmla="*/ 11216 h 529842"/>
                    <a:gd name="connsiteX2" fmla="*/ 449766 w 899066"/>
                    <a:gd name="connsiteY2" fmla="*/ 46271 h 529842"/>
                    <a:gd name="connsiteX3" fmla="*/ 819530 w 899066"/>
                    <a:gd name="connsiteY3" fmla="*/ 11216 h 529842"/>
                    <a:gd name="connsiteX4" fmla="*/ 877493 w 899066"/>
                    <a:gd name="connsiteY4" fmla="*/ 5983 h 529842"/>
                    <a:gd name="connsiteX5" fmla="*/ 894638 w 899066"/>
                    <a:gd name="connsiteY5" fmla="*/ 47376 h 529842"/>
                    <a:gd name="connsiteX6" fmla="*/ 899066 w 899066"/>
                    <a:gd name="connsiteY6" fmla="*/ 293594 h 529842"/>
                    <a:gd name="connsiteX7" fmla="*/ 445003 w 899066"/>
                    <a:gd name="connsiteY7" fmla="*/ 529842 h 529842"/>
                    <a:gd name="connsiteX8" fmla="*/ 9542 w 899066"/>
                    <a:gd name="connsiteY8" fmla="*/ 326636 h 529842"/>
                    <a:gd name="connsiteX9" fmla="*/ 1252 w 899066"/>
                    <a:gd name="connsiteY9" fmla="*/ 47376 h 529842"/>
                    <a:gd name="connsiteX10" fmla="*/ 18397 w 899066"/>
                    <a:gd name="connsiteY10" fmla="*/ 5983 h 529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99066" h="529842">
                      <a:moveTo>
                        <a:pt x="18397" y="5983"/>
                      </a:moveTo>
                      <a:cubicBezTo>
                        <a:pt x="43694" y="583"/>
                        <a:pt x="59467" y="9472"/>
                        <a:pt x="80002" y="11216"/>
                      </a:cubicBezTo>
                      <a:cubicBezTo>
                        <a:pt x="185554" y="33348"/>
                        <a:pt x="312797" y="46271"/>
                        <a:pt x="449766" y="46271"/>
                      </a:cubicBezTo>
                      <a:cubicBezTo>
                        <a:pt x="586735" y="46271"/>
                        <a:pt x="713979" y="33348"/>
                        <a:pt x="819530" y="11216"/>
                      </a:cubicBezTo>
                      <a:cubicBezTo>
                        <a:pt x="838851" y="9472"/>
                        <a:pt x="852613" y="-9373"/>
                        <a:pt x="877493" y="5983"/>
                      </a:cubicBezTo>
                      <a:cubicBezTo>
                        <a:pt x="902373" y="21339"/>
                        <a:pt x="894638" y="31211"/>
                        <a:pt x="894638" y="47376"/>
                      </a:cubicBezTo>
                      <a:cubicBezTo>
                        <a:pt x="895281" y="125243"/>
                        <a:pt x="898423" y="215727"/>
                        <a:pt x="899066" y="293594"/>
                      </a:cubicBezTo>
                      <a:cubicBezTo>
                        <a:pt x="798346" y="471449"/>
                        <a:pt x="691764" y="529842"/>
                        <a:pt x="445003" y="529842"/>
                      </a:cubicBezTo>
                      <a:cubicBezTo>
                        <a:pt x="229087" y="529842"/>
                        <a:pt x="80489" y="442804"/>
                        <a:pt x="9542" y="326636"/>
                      </a:cubicBezTo>
                      <a:lnTo>
                        <a:pt x="1252" y="47376"/>
                      </a:lnTo>
                      <a:cubicBezTo>
                        <a:pt x="1252" y="31211"/>
                        <a:pt x="-6900" y="11383"/>
                        <a:pt x="18397" y="59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2000">
                      <a:srgbClr val="5B9BD5">
                        <a:lumMod val="5000"/>
                        <a:lumOff val="95000"/>
                      </a:srgbClr>
                    </a:gs>
                    <a:gs pos="54000">
                      <a:srgbClr val="5B9BD5">
                        <a:lumMod val="20000"/>
                        <a:lumOff val="80000"/>
                      </a:srgbClr>
                    </a:gs>
                  </a:gsLst>
                  <a:lin ang="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FB23F02B-79E9-40A8-8454-4C65041BCEE7}"/>
                    </a:ext>
                  </a:extLst>
                </p:cNvPr>
                <p:cNvSpPr/>
                <p:nvPr/>
              </p:nvSpPr>
              <p:spPr>
                <a:xfrm>
                  <a:off x="985606" y="1181312"/>
                  <a:ext cx="663304" cy="51346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2B29966E-A19D-4600-945F-17BE14ADC1A5}"/>
                    </a:ext>
                  </a:extLst>
                </p:cNvPr>
                <p:cNvSpPr/>
                <p:nvPr/>
              </p:nvSpPr>
              <p:spPr>
                <a:xfrm>
                  <a:off x="985606" y="1331867"/>
                  <a:ext cx="663304" cy="45720"/>
                </a:xfrm>
                <a:custGeom>
                  <a:avLst/>
                  <a:gdLst>
                    <a:gd name="connsiteX0" fmla="*/ 0 w 663304"/>
                    <a:gd name="connsiteY0" fmla="*/ 0 h 73384"/>
                    <a:gd name="connsiteX1" fmla="*/ 136954 w 663304"/>
                    <a:gd name="connsiteY1" fmla="*/ 29759 h 73384"/>
                    <a:gd name="connsiteX2" fmla="*/ 331652 w 663304"/>
                    <a:gd name="connsiteY2" fmla="*/ 42428 h 73384"/>
                    <a:gd name="connsiteX3" fmla="*/ 526350 w 663304"/>
                    <a:gd name="connsiteY3" fmla="*/ 29759 h 73384"/>
                    <a:gd name="connsiteX4" fmla="*/ 663304 w 663304"/>
                    <a:gd name="connsiteY4" fmla="*/ 0 h 73384"/>
                    <a:gd name="connsiteX5" fmla="*/ 618854 w 663304"/>
                    <a:gd name="connsiteY5" fmla="*/ 26167 h 73384"/>
                    <a:gd name="connsiteX6" fmla="*/ 331652 w 663304"/>
                    <a:gd name="connsiteY6" fmla="*/ 73384 h 73384"/>
                    <a:gd name="connsiteX7" fmla="*/ 44450 w 663304"/>
                    <a:gd name="connsiteY7" fmla="*/ 26167 h 73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3304" h="73384">
                      <a:moveTo>
                        <a:pt x="0" y="0"/>
                      </a:moveTo>
                      <a:lnTo>
                        <a:pt x="136954" y="29759"/>
                      </a:lnTo>
                      <a:cubicBezTo>
                        <a:pt x="196797" y="37917"/>
                        <a:pt x="262590" y="42428"/>
                        <a:pt x="331652" y="42428"/>
                      </a:cubicBezTo>
                      <a:cubicBezTo>
                        <a:pt x="400714" y="42428"/>
                        <a:pt x="466507" y="37917"/>
                        <a:pt x="526350" y="29759"/>
                      </a:cubicBezTo>
                      <a:lnTo>
                        <a:pt x="663304" y="0"/>
                      </a:lnTo>
                      <a:lnTo>
                        <a:pt x="618854" y="26167"/>
                      </a:lnTo>
                      <a:cubicBezTo>
                        <a:pt x="545353" y="55340"/>
                        <a:pt x="443812" y="73384"/>
                        <a:pt x="331652" y="73384"/>
                      </a:cubicBezTo>
                      <a:cubicBezTo>
                        <a:pt x="219493" y="73384"/>
                        <a:pt x="117951" y="55340"/>
                        <a:pt x="44450" y="2616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E2092831-79D7-4DBB-A432-E1FD72EF3DE0}"/>
                    </a:ext>
                  </a:extLst>
                </p:cNvPr>
                <p:cNvSpPr/>
                <p:nvPr/>
              </p:nvSpPr>
              <p:spPr>
                <a:xfrm>
                  <a:off x="985606" y="1417055"/>
                  <a:ext cx="663304" cy="111327"/>
                </a:xfrm>
                <a:custGeom>
                  <a:avLst/>
                  <a:gdLst>
                    <a:gd name="connsiteX0" fmla="*/ 0 w 663304"/>
                    <a:gd name="connsiteY0" fmla="*/ 0 h 111327"/>
                    <a:gd name="connsiteX1" fmla="*/ 2305 w 663304"/>
                    <a:gd name="connsiteY1" fmla="*/ 760 h 111327"/>
                    <a:gd name="connsiteX2" fmla="*/ 20644 w 663304"/>
                    <a:gd name="connsiteY2" fmla="*/ 15885 h 111327"/>
                    <a:gd name="connsiteX3" fmla="*/ 331652 w 663304"/>
                    <a:gd name="connsiteY3" fmla="*/ 87515 h 111327"/>
                    <a:gd name="connsiteX4" fmla="*/ 642660 w 663304"/>
                    <a:gd name="connsiteY4" fmla="*/ 15885 h 111327"/>
                    <a:gd name="connsiteX5" fmla="*/ 661000 w 663304"/>
                    <a:gd name="connsiteY5" fmla="*/ 760 h 111327"/>
                    <a:gd name="connsiteX6" fmla="*/ 663304 w 663304"/>
                    <a:gd name="connsiteY6" fmla="*/ 0 h 111327"/>
                    <a:gd name="connsiteX7" fmla="*/ 618854 w 663304"/>
                    <a:gd name="connsiteY7" fmla="*/ 39697 h 111327"/>
                    <a:gd name="connsiteX8" fmla="*/ 331652 w 663304"/>
                    <a:gd name="connsiteY8" fmla="*/ 111327 h 111327"/>
                    <a:gd name="connsiteX9" fmla="*/ 44450 w 663304"/>
                    <a:gd name="connsiteY9" fmla="*/ 39697 h 111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63304" h="111327">
                      <a:moveTo>
                        <a:pt x="0" y="0"/>
                      </a:moveTo>
                      <a:lnTo>
                        <a:pt x="2305" y="760"/>
                      </a:lnTo>
                      <a:lnTo>
                        <a:pt x="20644" y="15885"/>
                      </a:lnTo>
                      <a:cubicBezTo>
                        <a:pt x="100238" y="60141"/>
                        <a:pt x="210196" y="87515"/>
                        <a:pt x="331652" y="87515"/>
                      </a:cubicBezTo>
                      <a:cubicBezTo>
                        <a:pt x="453109" y="87515"/>
                        <a:pt x="563066" y="60141"/>
                        <a:pt x="642660" y="15885"/>
                      </a:cubicBezTo>
                      <a:lnTo>
                        <a:pt x="661000" y="760"/>
                      </a:lnTo>
                      <a:lnTo>
                        <a:pt x="663304" y="0"/>
                      </a:lnTo>
                      <a:lnTo>
                        <a:pt x="618854" y="39697"/>
                      </a:lnTo>
                      <a:cubicBezTo>
                        <a:pt x="545353" y="83953"/>
                        <a:pt x="443812" y="111327"/>
                        <a:pt x="331652" y="111327"/>
                      </a:cubicBezTo>
                      <a:cubicBezTo>
                        <a:pt x="219493" y="111327"/>
                        <a:pt x="117951" y="83953"/>
                        <a:pt x="44450" y="39697"/>
                      </a:cubicBezTo>
                      <a:close/>
                    </a:path>
                  </a:pathLst>
                </a:cu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81" name="グループ化 580">
              <a:extLst>
                <a:ext uri="{FF2B5EF4-FFF2-40B4-BE49-F238E27FC236}">
                  <a16:creationId xmlns:a16="http://schemas.microsoft.com/office/drawing/2014/main" id="{6A8F2BD7-43D0-4ACB-98A9-55A21BB8283A}"/>
                </a:ext>
              </a:extLst>
            </p:cNvPr>
            <p:cNvGrpSpPr/>
            <p:nvPr/>
          </p:nvGrpSpPr>
          <p:grpSpPr>
            <a:xfrm rot="704417" flipH="1">
              <a:off x="3322063" y="5147176"/>
              <a:ext cx="1087038" cy="1527909"/>
              <a:chOff x="797627" y="3801126"/>
              <a:chExt cx="1087038" cy="1527909"/>
            </a:xfrm>
          </p:grpSpPr>
          <p:sp>
            <p:nvSpPr>
              <p:cNvPr id="582" name="フリーフォーム 200">
                <a:extLst>
                  <a:ext uri="{FF2B5EF4-FFF2-40B4-BE49-F238E27FC236}">
                    <a16:creationId xmlns:a16="http://schemas.microsoft.com/office/drawing/2014/main" id="{69363F1E-0903-4A24-97DB-A3CC21BD720D}"/>
                  </a:ext>
                </a:extLst>
              </p:cNvPr>
              <p:cNvSpPr/>
              <p:nvPr/>
            </p:nvSpPr>
            <p:spPr>
              <a:xfrm rot="18310289">
                <a:off x="1414085" y="3873661"/>
                <a:ext cx="543116" cy="398045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3" name="台形 582">
                <a:extLst>
                  <a:ext uri="{FF2B5EF4-FFF2-40B4-BE49-F238E27FC236}">
                    <a16:creationId xmlns:a16="http://schemas.microsoft.com/office/drawing/2014/main" id="{CEFFD733-82D2-48B2-8621-A11CE583B8B6}"/>
                  </a:ext>
                </a:extLst>
              </p:cNvPr>
              <p:cNvSpPr/>
              <p:nvPr/>
            </p:nvSpPr>
            <p:spPr>
              <a:xfrm rot="2700000">
                <a:off x="1340525" y="4127422"/>
                <a:ext cx="314361" cy="179964"/>
              </a:xfrm>
              <a:prstGeom prst="trapezoid">
                <a:avLst>
                  <a:gd name="adj" fmla="val 11241"/>
                </a:avLst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84" name="フリーフォーム 202">
                <a:extLst>
                  <a:ext uri="{FF2B5EF4-FFF2-40B4-BE49-F238E27FC236}">
                    <a16:creationId xmlns:a16="http://schemas.microsoft.com/office/drawing/2014/main" id="{4DA4002B-BF6F-4146-AAAC-2CE1A4F94BFF}"/>
                  </a:ext>
                </a:extLst>
              </p:cNvPr>
              <p:cNvSpPr/>
              <p:nvPr/>
            </p:nvSpPr>
            <p:spPr>
              <a:xfrm rot="13500000">
                <a:off x="830745" y="4338315"/>
                <a:ext cx="957602" cy="102383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7602" h="1023838">
                    <a:moveTo>
                      <a:pt x="0" y="0"/>
                    </a:moveTo>
                    <a:lnTo>
                      <a:pt x="788549" y="51447"/>
                    </a:lnTo>
                    <a:cubicBezTo>
                      <a:pt x="811345" y="51447"/>
                      <a:pt x="833061" y="56067"/>
                      <a:pt x="852813" y="64421"/>
                    </a:cubicBezTo>
                    <a:lnTo>
                      <a:pt x="858136" y="68010"/>
                    </a:lnTo>
                    <a:lnTo>
                      <a:pt x="858706" y="68125"/>
                    </a:lnTo>
                    <a:cubicBezTo>
                      <a:pt x="916823" y="92706"/>
                      <a:pt x="957602" y="150253"/>
                      <a:pt x="957602" y="217325"/>
                    </a:cubicBezTo>
                    <a:lnTo>
                      <a:pt x="957602" y="1023838"/>
                    </a:lnTo>
                    <a:lnTo>
                      <a:pt x="633752" y="1023838"/>
                    </a:lnTo>
                    <a:lnTo>
                      <a:pt x="633752" y="381647"/>
                    </a:lnTo>
                    <a:cubicBezTo>
                      <a:pt x="430444" y="382395"/>
                      <a:pt x="158191" y="370649"/>
                      <a:pt x="129613" y="369187"/>
                    </a:cubicBez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pptx927_マスク姿の男性</dc:title>
  <dc:subject>pptx927_マスク姿の男性</dc:subject>
  <dc:creator>digipot.net</dc:creator>
  <cp:revision>1</cp:revision>
  <dcterms:created xsi:type="dcterms:W3CDTF">2018-05-20T00:31:01Z</dcterms:created>
  <dcterms:modified xsi:type="dcterms:W3CDTF">2018-12-26T16:39:21Z</dcterms:modified>
  <cp:version>1</cp:version>
</cp:coreProperties>
</file>